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27.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45.xml.rels" ContentType="application/vnd.openxmlformats-package.relationships+xml"/>
  <Override PartName="/ppt/slideMasters/_rels/slideMaster10.xml.rels" ContentType="application/vnd.openxmlformats-package.relationships+xml"/>
  <Override PartName="/ppt/slideMasters/_rels/slideMaster47.xml.rels" ContentType="application/vnd.openxmlformats-package.relationships+xml"/>
  <Override PartName="/ppt/slideMasters/_rels/slideMaster5.xml.rels" ContentType="application/vnd.openxmlformats-package.relationships+xml"/>
  <Override PartName="/ppt/slideMasters/_rels/slideMaster40.xml.rels" ContentType="application/vnd.openxmlformats-package.relationships+xml"/>
  <Override PartName="/ppt/slideMasters/_rels/slideMaster46.xml.rels" ContentType="application/vnd.openxmlformats-package.relationships+xml"/>
  <Override PartName="/ppt/slideMasters/_rels/slideMaster11.xml.rels" ContentType="application/vnd.openxmlformats-package.relationships+xml"/>
  <Override PartName="/ppt/slideMasters/_rels/slideMaster48.xml.rels" ContentType="application/vnd.openxmlformats-package.relationships+xml"/>
  <Override PartName="/ppt/slideMasters/_rels/slideMaster2.xml.rels" ContentType="application/vnd.openxmlformats-package.relationships+xml"/>
  <Override PartName="/ppt/slideMasters/_rels/slideMaster6.xml.rels" ContentType="application/vnd.openxmlformats-package.relationships+xml"/>
  <Override PartName="/ppt/slideMasters/_rels/slideMaster41.xml.rels" ContentType="application/vnd.openxmlformats-package.relationships+xml"/>
  <Override PartName="/ppt/slideMasters/_rels/slideMaster12.xml.rels" ContentType="application/vnd.openxmlformats-package.relationships+xml"/>
  <Override PartName="/ppt/slideMasters/_rels/slideMaster28.xml.rels" ContentType="application/vnd.openxmlformats-package.relationships+xml"/>
  <Override PartName="/ppt/slideMasters/_rels/slideMaster30.xml.rels" ContentType="application/vnd.openxmlformats-package.relationships+xml"/>
  <Override PartName="/ppt/slideMasters/_rels/slideMaster43.xml.rels" ContentType="application/vnd.openxmlformats-package.relationships+xml"/>
  <Override PartName="/ppt/slideMasters/_rels/slideMaster8.xml.rels" ContentType="application/vnd.openxmlformats-package.relationships+xml"/>
  <Override PartName="/ppt/slideMasters/_rels/slideMaster26.xml.rels" ContentType="application/vnd.openxmlformats-package.relationships+xml"/>
  <Override PartName="/ppt/slideMasters/_rels/slideMaster14.xml.rels" ContentType="application/vnd.openxmlformats-package.relationships+xml"/>
  <Override PartName="/ppt/slideMasters/_rels/slideMaster15.xml.rels" ContentType="application/vnd.openxmlformats-package.relationships+xml"/>
  <Override PartName="/ppt/slideMasters/_rels/slideMaster16.xml.rels" ContentType="application/vnd.openxmlformats-package.relationships+xml"/>
  <Override PartName="/ppt/slideMasters/_rels/slideMaster17.xml.rels" ContentType="application/vnd.openxmlformats-package.relationships+xml"/>
  <Override PartName="/ppt/slideMasters/_rels/slideMaster18.xml.rels" ContentType="application/vnd.openxmlformats-package.relationships+xml"/>
  <Override PartName="/ppt/slideMasters/_rels/slideMaster20.xml.rels" ContentType="application/vnd.openxmlformats-package.relationships+xml"/>
  <Override PartName="/ppt/slideMasters/_rels/slideMaster19.xml.rels" ContentType="application/vnd.openxmlformats-package.relationships+xml"/>
  <Override PartName="/ppt/slideMasters/_rels/slideMaster21.xml.rels" ContentType="application/vnd.openxmlformats-package.relationships+xml"/>
  <Override PartName="/ppt/slideMasters/_rels/slideMaster22.xml.rels" ContentType="application/vnd.openxmlformats-package.relationships+xml"/>
  <Override PartName="/ppt/slideMasters/_rels/slideMaster23.xml.rels" ContentType="application/vnd.openxmlformats-package.relationships+xml"/>
  <Override PartName="/ppt/slideMasters/_rels/slideMaster24.xml.rels" ContentType="application/vnd.openxmlformats-package.relationships+xml"/>
  <Override PartName="/ppt/slideMasters/_rels/slideMaster25.xml.rels" ContentType="application/vnd.openxmlformats-package.relationships+xml"/>
  <Override PartName="/ppt/slideMasters/_rels/slideMaster1.xml.rels" ContentType="application/vnd.openxmlformats-package.relationships+xml"/>
  <Override PartName="/ppt/slideMasters/_rels/slideMaster9.xml.rels" ContentType="application/vnd.openxmlformats-package.relationships+xml"/>
  <Override PartName="/ppt/slideMasters/_rels/slideMaster44.xml.rels" ContentType="application/vnd.openxmlformats-package.relationships+xml"/>
  <Override PartName="/ppt/slideMasters/_rels/slideMaster13.xml.rels" ContentType="application/vnd.openxmlformats-package.relationships+xml"/>
  <Override PartName="/ppt/slideMasters/_rels/slideMaster32.xml.rels" ContentType="application/vnd.openxmlformats-package.relationships+xml"/>
  <Override PartName="/ppt/slideMasters/_rels/slideMaster33.xml.rels" ContentType="application/vnd.openxmlformats-package.relationships+xml"/>
  <Override PartName="/ppt/slideMasters/_rels/slideMaster34.xml.rels" ContentType="application/vnd.openxmlformats-package.relationships+xml"/>
  <Override PartName="/ppt/slideMasters/_rels/slideMaster35.xml.rels" ContentType="application/vnd.openxmlformats-package.relationships+xml"/>
  <Override PartName="/ppt/slideMasters/_rels/slideMaster36.xml.rels" ContentType="application/vnd.openxmlformats-package.relationships+xml"/>
  <Override PartName="/ppt/slideMasters/_rels/slideMaster37.xml.rels" ContentType="application/vnd.openxmlformats-package.relationships+xml"/>
  <Override PartName="/ppt/slideMasters/_rels/slideMaster38.xml.rels" ContentType="application/vnd.openxmlformats-package.relationships+xml"/>
  <Override PartName="/ppt/slideMasters/_rels/slideMaster39.xml.rels" ContentType="application/vnd.openxmlformats-package.relationships+xml"/>
  <Override PartName="/ppt/slideMasters/_rels/slideMaster7.xml.rels" ContentType="application/vnd.openxmlformats-package.relationships+xml"/>
  <Override PartName="/ppt/slideMasters/_rels/slideMaster42.xml.rels" ContentType="application/vnd.openxmlformats-package.relationships+xml"/>
  <Override PartName="/ppt/slideMasters/_rels/slideMaster31.xml.rels" ContentType="application/vnd.openxmlformats-package.relationships+xml"/>
  <Override PartName="/ppt/slideMasters/_rels/slideMaster29.xml.rels" ContentType="application/vnd.openxmlformats-package.relationships+xml"/>
  <Override PartName="/ppt/slideMasters/slideMaster25.xml" ContentType="application/vnd.openxmlformats-officedocument.presentationml.slideMaster+xml"/>
  <Override PartName="/ppt/slideMasters/slideMaster24.xml" ContentType="application/vnd.openxmlformats-officedocument.presentationml.slideMaster+xml"/>
  <Override PartName="/ppt/slideMasters/slideMaster23.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9.xml" ContentType="application/vnd.openxmlformats-officedocument.presentationml.slideMaster+xml"/>
  <Override PartName="/ppt/slideMasters/slideMaster14.xml" ContentType="application/vnd.openxmlformats-officedocument.presentationml.slideMaster+xml"/>
  <Override PartName="/ppt/slideMasters/slideMaster8.xml" ContentType="application/vnd.openxmlformats-officedocument.presentationml.slideMaster+xml"/>
  <Override PartName="/ppt/slideMasters/slideMaster26.xml" ContentType="application/vnd.openxmlformats-officedocument.presentationml.slideMaster+xml"/>
  <Override PartName="/ppt/slideMasters/slideMaster1.xml" ContentType="application/vnd.openxmlformats-officedocument.presentationml.slideMaster+xml"/>
  <Override PartName="/ppt/slideMasters/slideMaster44.xml" ContentType="application/vnd.openxmlformats-officedocument.presentationml.slideMaster+xml"/>
  <Override PartName="/ppt/slideMasters/slideMaster13.xml" ContentType="application/vnd.openxmlformats-officedocument.presentationml.slideMaster+xml"/>
  <Override PartName="/ppt/slideMasters/slideMaster7.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40.xml" ContentType="application/vnd.openxmlformats-officedocument.presentationml.slideMaster+xml"/>
  <Override PartName="/ppt/slideMasters/slideMaster39.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31.xml" ContentType="application/vnd.openxmlformats-officedocument.presentationml.slideMaster+xml"/>
  <Override PartName="/ppt/slideMasters/slideMaster29.xml" ContentType="application/vnd.openxmlformats-officedocument.presentationml.slideMaster+xml"/>
  <Override PartName="/ppt/slideMasters/slideMaster43.xml" ContentType="application/vnd.openxmlformats-officedocument.presentationml.slideMaster+xml"/>
  <Override PartName="/ppt/slideMasters/slideMaster30.xml" ContentType="application/vnd.openxmlformats-officedocument.presentationml.slideMaster+xml"/>
  <Override PartName="/ppt/slideMasters/slideMaster28.xml" ContentType="application/vnd.openxmlformats-officedocument.presentationml.slideMaster+xml"/>
  <Override PartName="/ppt/slideMasters/slideMaster6.xml" ContentType="application/vnd.openxmlformats-officedocument.presentationml.slideMaster+xml"/>
  <Override PartName="/ppt/slideMasters/slideMaster12.xml" ContentType="application/vnd.openxmlformats-officedocument.presentationml.slideMaster+xml"/>
  <Override PartName="/ppt/slideMasters/slideMaster5.xml" ContentType="application/vnd.openxmlformats-officedocument.presentationml.slideMaster+xml"/>
  <Override PartName="/ppt/slideMasters/slideMaster48.xml" ContentType="application/vnd.openxmlformats-officedocument.presentationml.slideMaster+xml"/>
  <Override PartName="/ppt/slideMasters/slideMaster11.xml" ContentType="application/vnd.openxmlformats-officedocument.presentationml.slideMaster+xml"/>
  <Override PartName="/ppt/slideMasters/slideMaster3.xml" ContentType="application/vnd.openxmlformats-officedocument.presentationml.slideMaster+xml"/>
  <Override PartName="/ppt/slideMasters/slideMaster46.xml" ContentType="application/vnd.openxmlformats-officedocument.presentationml.slideMaster+xml"/>
  <Override PartName="/ppt/slideMasters/slideMaster4.xml" ContentType="application/vnd.openxmlformats-officedocument.presentationml.slideMaster+xml"/>
  <Override PartName="/ppt/slideMasters/slideMaster47.xml" ContentType="application/vnd.openxmlformats-officedocument.presentationml.slideMaster+xml"/>
  <Override PartName="/ppt/slideMasters/slideMaster10.xml" ContentType="application/vnd.openxmlformats-officedocument.presentationml.slideMaster+xml"/>
  <Override PartName="/ppt/slideMasters/slideMaster45.xml" ContentType="application/vnd.openxmlformats-officedocument.presentationml.slideMaster+xml"/>
  <Override PartName="/ppt/slideMasters/slideMaster2.xml" ContentType="application/vnd.openxmlformats-officedocument.presentationml.slideMaster+xml"/>
  <Override PartName="/ppt/slideMasters/slideMaster27.xml" ContentType="application/vnd.openxmlformats-officedocument.presentationml.slideMaster+xml"/>
  <Override PartName="/ppt/presProps.xml" ContentType="application/vnd.openxmlformats-officedocument.presentationml.presProps+xml"/>
  <Override PartName="/ppt/theme/theme29.xml" ContentType="application/vnd.openxmlformats-officedocument.theme+xml"/>
  <Override PartName="/ppt/theme/theme28.xml" ContentType="application/vnd.openxmlformats-officedocument.theme+xml"/>
  <Override PartName="/ppt/theme/theme27.xml" ContentType="application/vnd.openxmlformats-officedocument.theme+xml"/>
  <Override PartName="/ppt/theme/theme26.xml" ContentType="application/vnd.openxmlformats-officedocument.theme+xml"/>
  <Override PartName="/ppt/theme/theme25.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xml" ContentType="application/vnd.openxmlformats-officedocument.theme+xml"/>
  <Override PartName="/ppt/theme/theme11.xml" ContentType="application/vnd.openxmlformats-officedocument.theme+xml"/>
  <Override PartName="/ppt/theme/theme48.xml" ContentType="application/vnd.openxmlformats-officedocument.theme+xml"/>
  <Override PartName="/ppt/theme/theme2.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40.xml" ContentType="application/vnd.openxmlformats-officedocument.theme+xml"/>
  <Override PartName="/ppt/theme/theme39.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7.xml" ContentType="application/vnd.openxmlformats-officedocument.theme+xml"/>
  <Override PartName="/ppt/theme/theme10.xml" ContentType="application/vnd.openxmlformats-officedocument.theme+xml"/>
  <Override PartName="/ppt/theme/theme36.xml" ContentType="application/vnd.openxmlformats-officedocument.theme+xml"/>
  <Override PartName="/ppt/theme/theme9.xml" ContentType="application/vnd.openxmlformats-officedocument.theme+xml"/>
  <Override PartName="/ppt/theme/theme46.xml" ContentType="application/vnd.openxmlformats-officedocument.theme+xml"/>
  <Override PartName="/ppt/theme/theme8.xml" ContentType="application/vnd.openxmlformats-officedocument.theme+xml"/>
  <Override PartName="/ppt/theme/theme35.xml" ContentType="application/vnd.openxmlformats-officedocument.theme+xml"/>
  <Override PartName="/ppt/theme/theme7.xml" ContentType="application/vnd.openxmlformats-officedocument.theme+xml"/>
  <Override PartName="/ppt/theme/theme34.xml" ContentType="application/vnd.openxmlformats-officedocument.theme+xml"/>
  <Override PartName="/ppt/theme/theme6.xml" ContentType="application/vnd.openxmlformats-officedocument.theme+xml"/>
  <Override PartName="/ppt/theme/theme33.xml" ContentType="application/vnd.openxmlformats-officedocument.theme+xml"/>
  <Override PartName="/ppt/theme/theme5.xml" ContentType="application/vnd.openxmlformats-officedocument.theme+xml"/>
  <Override PartName="/ppt/theme/theme32.xml" ContentType="application/vnd.openxmlformats-officedocument.theme+xml"/>
  <Override PartName="/ppt/theme/theme4.xml" ContentType="application/vnd.openxmlformats-officedocument.theme+xml"/>
  <Override PartName="/ppt/theme/theme31.xml" ContentType="application/vnd.openxmlformats-officedocument.theme+xml"/>
  <Override PartName="/ppt/theme/theme13.xml" ContentType="application/vnd.openxmlformats-officedocument.theme+xml"/>
  <Override PartName="/ppt/theme/theme3.xml" ContentType="application/vnd.openxmlformats-officedocument.theme+xml"/>
  <Override PartName="/ppt/theme/theme30.xml" ContentType="application/vnd.openxmlformats-officedocument.theme+xml"/>
  <Override PartName="/ppt/theme/theme12.xml" ContentType="application/vnd.openxmlformats-officedocument.theme+xml"/>
  <Override PartName="/ppt/theme/theme49.xml" ContentType="application/vnd.openxmlformats-officedocument.theme+xml"/>
  <Override PartName="/ppt/_rels/presentation.xml.rels" ContentType="application/vnd.openxmlformats-package.relationships+xml"/>
  <Override PartName="/ppt/media/image14.jpeg" ContentType="image/jpeg"/>
  <Override PartName="/ppt/media/image3.png" ContentType="image/png"/>
  <Override PartName="/ppt/media/image1.png" ContentType="image/png"/>
  <Override PartName="/ppt/media/image2.png" ContentType="image/png"/>
  <Override PartName="/ppt/media/image4.jpeg" ContentType="image/jpeg"/>
  <Override PartName="/ppt/media/image5.png" ContentType="image/png"/>
  <Override PartName="/ppt/media/image13.jpeg" ContentType="image/jpeg"/>
  <Override PartName="/ppt/media/image6.png" ContentType="image/png"/>
  <Override PartName="/ppt/media/image7.png" ContentType="image/png"/>
  <Override PartName="/ppt/media/image12.jpeg" ContentType="image/jpeg"/>
  <Override PartName="/ppt/media/image8.png" ContentType="image/png"/>
  <Override PartName="/ppt/media/image11.jpeg" ContentType="image/jpeg"/>
  <Override PartName="/ppt/media/image10.jpeg" ContentType="image/jpeg"/>
  <Override PartName="/ppt/media/image9.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slideLayout22.xml" ContentType="application/vnd.openxmlformats-officedocument.presentationml.slideLayout+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6.xml.rels" ContentType="application/vnd.openxmlformats-package.relationships+xml"/>
  <Override PartName="/ppt/slideLayouts/_rels/slideLayout14.xml.rels" ContentType="application/vnd.openxmlformats-package.relationships+xml"/>
  <Override PartName="/ppt/slideLayouts/_rels/slideLayout7.xml.rels" ContentType="application/vnd.openxmlformats-package.relationships+xml"/>
  <Override PartName="/ppt/slideLayouts/_rels/slideLayout15.xml.rels" ContentType="application/vnd.openxmlformats-package.relationships+xml"/>
  <Override PartName="/ppt/slideLayouts/_rels/slideLayout47.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48.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_rels/slideLayout28.xml.rels" ContentType="application/vnd.openxmlformats-package.relationships+xml"/>
  <Override PartName="/ppt/slideLayouts/_rels/slideLayout8.xml.rels" ContentType="application/vnd.openxmlformats-package.relationships+xml"/>
  <Override PartName="/ppt/slideLayouts/_rels/slideLayout16.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6.xml.rels" ContentType="application/vnd.openxmlformats-package.relationships+xml"/>
  <Override PartName="/ppt/slideLayouts/_rels/slideLayout25.xml.rels" ContentType="application/vnd.openxmlformats-package.relationships+xml"/>
  <Override PartName="/ppt/slideLayouts/_rels/slideLayout36.xml.rels" ContentType="application/vnd.openxmlformats-package.relationships+xml"/>
  <Override PartName="/ppt/slideLayouts/_rels/slideLayout24.xml.rels" ContentType="application/vnd.openxmlformats-package.relationships+xml"/>
  <Override PartName="/ppt/slideLayouts/_rels/slideLayout27.xml.rels" ContentType="application/vnd.openxmlformats-package.relationships+xml"/>
  <Override PartName="/ppt/slideLayouts/_rels/slideLayout39.xml.rels" ContentType="application/vnd.openxmlformats-package.relationships+xml"/>
  <Override PartName="/ppt/slideLayouts/_rels/slideLayout41.xml.rels" ContentType="application/vnd.openxmlformats-package.relationships+xml"/>
  <Override PartName="/ppt/slideLayouts/_rels/slideLayout35.xml.rels" ContentType="application/vnd.openxmlformats-package.relationships+xml"/>
  <Override PartName="/ppt/slideLayouts/_rels/slideLayout23.xml.rels" ContentType="application/vnd.openxmlformats-package.relationships+xml"/>
  <Override PartName="/ppt/slideLayouts/_rels/slideLayout18.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40.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45.xml.rels" ContentType="application/vnd.openxmlformats-package.relationships+xml"/>
  <Override PartName="/ppt/slideLayouts/_rels/slideLayout34.xml.rels" ContentType="application/vnd.openxmlformats-package.relationships+xml"/>
  <Override PartName="/ppt/slideLayouts/_rels/slideLayout1.xml.rels" ContentType="application/vnd.openxmlformats-package.relationships+xml"/>
  <Override PartName="/ppt/slideLayouts/_rels/slideLayout46.xml.rels" ContentType="application/vnd.openxmlformats-package.relationships+xml"/>
  <Override PartName="/ppt/slideLayouts/_rels/slideLayout32.xml.rels" ContentType="application/vnd.openxmlformats-package.relationships+xml"/>
  <Override PartName="/ppt/slideLayouts/_rels/slideLayout31.xml.rels" ContentType="application/vnd.openxmlformats-package.relationships+xml"/>
  <Override PartName="/ppt/slideLayouts/_rels/slideLayout9.xml.rels" ContentType="application/vnd.openxmlformats-package.relationships+xml"/>
  <Override PartName="/ppt/slideLayouts/_rels/slideLayout17.xml.rels" ContentType="application/vnd.openxmlformats-package.relationships+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1.xml" ContentType="application/vnd.openxmlformats-officedocument.presentationml.slideLayout+xml"/>
  <Override PartName="/ppt/slideLayouts/slideLayout39.xml" ContentType="application/vnd.openxmlformats-officedocument.presentationml.slideLayout+xml"/>
  <Override PartName="/ppt/slideLayouts/slideLayout24.xml" ContentType="application/vnd.openxmlformats-officedocument.presentationml.slideLayout+xml"/>
  <Override PartName="/ppt/slideLayouts/slideLayout2.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26.xml" ContentType="application/vnd.openxmlformats-officedocument.presentationml.slideLayout+xml"/>
  <Override PartName="/ppt/slideLayouts/slideLayout4.xml" ContentType="application/vnd.openxmlformats-officedocument.presentationml.slideLayout+xml"/>
  <Override PartName="/ppt/slideLayouts/slideLayout27.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33.xml" ContentType="application/vnd.openxmlformats-officedocument.presentationml.slideLayout+xml"/>
  <Override PartName="/ppt/slideLayouts/slideLayout9.xml" ContentType="application/vnd.openxmlformats-officedocument.presentationml.slideLayout+xml"/>
  <Override PartName="/ppt/slideLayouts/slideLayout45.xml" ContentType="application/vnd.openxmlformats-officedocument.presentationml.slideLayout+xml"/>
  <Override PartName="/ppt/slideLayouts/slideLayout34.xml" ContentType="application/vnd.openxmlformats-officedocument.presentationml.slideLayout+xml"/>
  <Override PartName="/ppt/slideLayouts/slideLayout46.xml" ContentType="application/vnd.openxmlformats-officedocument.presentationml.slideLayout+xml"/>
  <Override PartName="/ppt/slideLayouts/slideLayout32.xml" ContentType="application/vnd.openxmlformats-officedocument.presentationml.slideLayout+xml"/>
  <Override PartName="/ppt/slideLayouts/slideLayout8.xml" ContentType="application/vnd.openxmlformats-officedocument.presentationml.slideLayout+xml"/>
  <Override PartName="/ppt/slideLayouts/slideLayout31.xml" ContentType="application/vnd.openxmlformats-officedocument.presentationml.slideLayout+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13.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s/slide1.xml" ContentType="application/vnd.openxmlformats-officedocument.presentationml.slide+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_rels/notesSlide9.xml.rels" ContentType="application/vnd.openxmlformats-package.relationships+xml"/>
  <Override PartName="/ppt/notesSlides/_rels/notesSlide8.xml.rels" ContentType="application/vnd.openxmlformats-package.relationships+xml"/>
  <Override PartName="/ppt/notesSlides/_rels/notesSlide7.xml.rels" ContentType="application/vnd.openxmlformats-package.relationships+xml"/>
  <Override PartName="/ppt/notesSlides/_rels/notesSlide6.xml.rels" ContentType="application/vnd.openxmlformats-package.relationships+xml"/>
  <Override PartName="/ppt/notesSlides/_rels/notesSlide5.xml.rels" ContentType="application/vnd.openxmlformats-package.relationships+xml"/>
  <Override PartName="/ppt/notesSlides/_rels/notesSlide4.xml.rels" ContentType="application/vnd.openxmlformats-package.relationships+xml"/>
  <Override PartName="/ppt/notesSlides/_rels/notesSlide2.xml.rels" ContentType="application/vnd.openxmlformats-package.relationships+xml"/>
  <Override PartName="/ppt/notesSlides/_rels/notesSlide1.xml.rels" ContentType="application/vnd.openxmlformats-package.relationships+xml"/>
  <Override PartName="/ppt/notesSlides/notesSlide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 id="2147483676" r:id="rId16"/>
    <p:sldMasterId id="2147483678" r:id="rId17"/>
    <p:sldMasterId id="2147483680" r:id="rId18"/>
    <p:sldMasterId id="2147483682" r:id="rId19"/>
    <p:sldMasterId id="2147483684" r:id="rId20"/>
    <p:sldMasterId id="2147483686" r:id="rId21"/>
    <p:sldMasterId id="2147483688" r:id="rId22"/>
    <p:sldMasterId id="2147483690" r:id="rId23"/>
    <p:sldMasterId id="2147483692" r:id="rId24"/>
    <p:sldMasterId id="2147483694" r:id="rId25"/>
    <p:sldMasterId id="2147483696" r:id="rId26"/>
    <p:sldMasterId id="2147483698" r:id="rId27"/>
    <p:sldMasterId id="2147483700" r:id="rId28"/>
    <p:sldMasterId id="2147483702" r:id="rId29"/>
    <p:sldMasterId id="2147483704" r:id="rId30"/>
    <p:sldMasterId id="2147483706" r:id="rId31"/>
    <p:sldMasterId id="2147483708" r:id="rId32"/>
    <p:sldMasterId id="2147483710" r:id="rId33"/>
    <p:sldMasterId id="2147483712" r:id="rId34"/>
    <p:sldMasterId id="2147483714" r:id="rId35"/>
    <p:sldMasterId id="2147483716" r:id="rId36"/>
    <p:sldMasterId id="2147483718" r:id="rId37"/>
    <p:sldMasterId id="2147483720" r:id="rId38"/>
    <p:sldMasterId id="2147483722" r:id="rId39"/>
    <p:sldMasterId id="2147483724" r:id="rId40"/>
    <p:sldMasterId id="2147483726" r:id="rId41"/>
    <p:sldMasterId id="2147483728" r:id="rId42"/>
    <p:sldMasterId id="2147483730" r:id="rId43"/>
    <p:sldMasterId id="2147483732" r:id="rId44"/>
    <p:sldMasterId id="2147483734" r:id="rId45"/>
    <p:sldMasterId id="2147483736" r:id="rId46"/>
    <p:sldMasterId id="2147483738" r:id="rId47"/>
    <p:sldMasterId id="2147483740" r:id="rId48"/>
    <p:sldMasterId id="2147483742" r:id="rId49"/>
  </p:sldMasterIdLst>
  <p:notesMasterIdLst>
    <p:notesMasterId r:id="rId50"/>
  </p:notesMasterIdLst>
  <p:sldIdLst>
    <p:sldId id="256" r:id="rId51"/>
    <p:sldId id="257" r:id="rId52"/>
    <p:sldId id="258" r:id="rId53"/>
    <p:sldId id="259" r:id="rId54"/>
    <p:sldId id="260" r:id="rId55"/>
    <p:sldId id="261" r:id="rId56"/>
    <p:sldId id="262" r:id="rId57"/>
    <p:sldId id="263" r:id="rId58"/>
    <p:sldId id="264" r:id="rId59"/>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slideMaster" Target="slideMasters/slideMaster20.xml"/><Relationship Id="rId22" Type="http://schemas.openxmlformats.org/officeDocument/2006/relationships/slideMaster" Target="slideMasters/slideMaster21.xml"/><Relationship Id="rId23" Type="http://schemas.openxmlformats.org/officeDocument/2006/relationships/slideMaster" Target="slideMasters/slideMaster22.xml"/><Relationship Id="rId24" Type="http://schemas.openxmlformats.org/officeDocument/2006/relationships/slideMaster" Target="slideMasters/slideMaster23.xml"/><Relationship Id="rId25" Type="http://schemas.openxmlformats.org/officeDocument/2006/relationships/slideMaster" Target="slideMasters/slideMaster24.xml"/><Relationship Id="rId26" Type="http://schemas.openxmlformats.org/officeDocument/2006/relationships/slideMaster" Target="slideMasters/slideMaster25.xml"/><Relationship Id="rId27" Type="http://schemas.openxmlformats.org/officeDocument/2006/relationships/slideMaster" Target="slideMasters/slideMaster26.xml"/><Relationship Id="rId28" Type="http://schemas.openxmlformats.org/officeDocument/2006/relationships/slideMaster" Target="slideMasters/slideMaster27.xml"/><Relationship Id="rId29" Type="http://schemas.openxmlformats.org/officeDocument/2006/relationships/slideMaster" Target="slideMasters/slideMaster28.xml"/><Relationship Id="rId30" Type="http://schemas.openxmlformats.org/officeDocument/2006/relationships/slideMaster" Target="slideMasters/slideMaster29.xml"/><Relationship Id="rId31" Type="http://schemas.openxmlformats.org/officeDocument/2006/relationships/slideMaster" Target="slideMasters/slideMaster30.xml"/><Relationship Id="rId32" Type="http://schemas.openxmlformats.org/officeDocument/2006/relationships/slideMaster" Target="slideMasters/slideMaster31.xml"/><Relationship Id="rId33" Type="http://schemas.openxmlformats.org/officeDocument/2006/relationships/slideMaster" Target="slideMasters/slideMaster32.xml"/><Relationship Id="rId34" Type="http://schemas.openxmlformats.org/officeDocument/2006/relationships/slideMaster" Target="slideMasters/slideMaster33.xml"/><Relationship Id="rId35" Type="http://schemas.openxmlformats.org/officeDocument/2006/relationships/slideMaster" Target="slideMasters/slideMaster34.xml"/><Relationship Id="rId36" Type="http://schemas.openxmlformats.org/officeDocument/2006/relationships/slideMaster" Target="slideMasters/slideMaster35.xml"/><Relationship Id="rId37" Type="http://schemas.openxmlformats.org/officeDocument/2006/relationships/slideMaster" Target="slideMasters/slideMaster36.xml"/><Relationship Id="rId38" Type="http://schemas.openxmlformats.org/officeDocument/2006/relationships/slideMaster" Target="slideMasters/slideMaster37.xml"/><Relationship Id="rId39" Type="http://schemas.openxmlformats.org/officeDocument/2006/relationships/slideMaster" Target="slideMasters/slideMaster38.xml"/><Relationship Id="rId40" Type="http://schemas.openxmlformats.org/officeDocument/2006/relationships/slideMaster" Target="slideMasters/slideMaster39.xml"/><Relationship Id="rId41" Type="http://schemas.openxmlformats.org/officeDocument/2006/relationships/slideMaster" Target="slideMasters/slideMaster40.xml"/><Relationship Id="rId42" Type="http://schemas.openxmlformats.org/officeDocument/2006/relationships/slideMaster" Target="slideMasters/slideMaster41.xml"/><Relationship Id="rId43" Type="http://schemas.openxmlformats.org/officeDocument/2006/relationships/slideMaster" Target="slideMasters/slideMaster42.xml"/><Relationship Id="rId44" Type="http://schemas.openxmlformats.org/officeDocument/2006/relationships/slideMaster" Target="slideMasters/slideMaster43.xml"/><Relationship Id="rId45" Type="http://schemas.openxmlformats.org/officeDocument/2006/relationships/slideMaster" Target="slideMasters/slideMaster44.xml"/><Relationship Id="rId46" Type="http://schemas.openxmlformats.org/officeDocument/2006/relationships/slideMaster" Target="slideMasters/slideMaster45.xml"/><Relationship Id="rId47" Type="http://schemas.openxmlformats.org/officeDocument/2006/relationships/slideMaster" Target="slideMasters/slideMaster46.xml"/><Relationship Id="rId48" Type="http://schemas.openxmlformats.org/officeDocument/2006/relationships/slideMaster" Target="slideMasters/slideMaster47.xml"/><Relationship Id="rId49" Type="http://schemas.openxmlformats.org/officeDocument/2006/relationships/slideMaster" Target="slideMasters/slideMaster48.xml"/><Relationship Id="rId50" Type="http://schemas.openxmlformats.org/officeDocument/2006/relationships/notesMaster" Target="notesMasters/notesMaster1.xml"/><Relationship Id="rId51" Type="http://schemas.openxmlformats.org/officeDocument/2006/relationships/slide" Target="slides/slide1.xml"/><Relationship Id="rId52" Type="http://schemas.openxmlformats.org/officeDocument/2006/relationships/slide" Target="slides/slide2.xml"/><Relationship Id="rId53" Type="http://schemas.openxmlformats.org/officeDocument/2006/relationships/slide" Target="slides/slide3.xml"/><Relationship Id="rId54" Type="http://schemas.openxmlformats.org/officeDocument/2006/relationships/slide" Target="slides/slide4.xml"/><Relationship Id="rId55" Type="http://schemas.openxmlformats.org/officeDocument/2006/relationships/slide" Target="slides/slide5.xml"/><Relationship Id="rId56" Type="http://schemas.openxmlformats.org/officeDocument/2006/relationships/slide" Target="slides/slide6.xml"/><Relationship Id="rId57" Type="http://schemas.openxmlformats.org/officeDocument/2006/relationships/slide" Target="slides/slide7.xml"/><Relationship Id="rId58" Type="http://schemas.openxmlformats.org/officeDocument/2006/relationships/slide" Target="slides/slide8.xml"/><Relationship Id="rId59" Type="http://schemas.openxmlformats.org/officeDocument/2006/relationships/slide" Target="slides/slide9.xml"/><Relationship Id="rId60"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49.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0" name="PlaceHolder 1"/>
          <p:cNvSpPr>
            <a:spLocks noGrp="1"/>
          </p:cNvSpPr>
          <p:nvPr>
            <p:ph type="sldImg"/>
          </p:nvPr>
        </p:nvSpPr>
        <p:spPr>
          <a:xfrm>
            <a:off x="0" y="812520"/>
            <a:ext cx="0" cy="0"/>
          </a:xfrm>
          <a:prstGeom prst="rect">
            <a:avLst/>
          </a:prstGeom>
          <a:noFill/>
          <a:ln w="0">
            <a:noFill/>
          </a:ln>
        </p:spPr>
        <p:txBody>
          <a:bodyPr lIns="0" rIns="0" tIns="0" bIns="0" anchor="ctr">
            <a:noAutofit/>
          </a:bodyPr>
          <a:p>
            <a:pPr algn="ctr"/>
            <a:r>
              <a:rPr b="0" lang="ru-RU" sz="4400" strike="noStrike" u="none">
                <a:solidFill>
                  <a:srgbClr val="000000"/>
                </a:solidFill>
                <a:uFillTx/>
                <a:latin typeface="XO Oriel"/>
              </a:rPr>
              <a:t>Для перемещения страницы щёлкните мышью</a:t>
            </a:r>
            <a:endParaRPr b="0" lang="ru-RU" sz="4400" strike="noStrike" u="none">
              <a:solidFill>
                <a:srgbClr val="000000"/>
              </a:solidFill>
              <a:uFillTx/>
              <a:latin typeface="XO Oriel"/>
            </a:endParaRPr>
          </a:p>
        </p:txBody>
      </p:sp>
      <p:sp>
        <p:nvSpPr>
          <p:cNvPr id="641"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216000">
              <a:buNone/>
            </a:pPr>
            <a:r>
              <a:rPr b="0" lang="ru-RU" sz="2000" strike="noStrike" u="none">
                <a:solidFill>
                  <a:srgbClr val="000000"/>
                </a:solidFill>
                <a:uFillTx/>
                <a:latin typeface="XO Oriel"/>
              </a:rPr>
              <a:t>Для правки формата примечаний щёлкните мышью</a:t>
            </a:r>
            <a:endParaRPr b="0" lang="ru-RU" sz="2000" strike="noStrike" u="none">
              <a:solidFill>
                <a:srgbClr val="000000"/>
              </a:solidFill>
              <a:uFillTx/>
              <a:latin typeface="XO Oriel"/>
            </a:endParaRPr>
          </a:p>
        </p:txBody>
      </p:sp>
      <p:sp>
        <p:nvSpPr>
          <p:cNvPr id="642"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ru-RU" sz="1400" strike="noStrike" u="none">
                <a:solidFill>
                  <a:srgbClr val="000000"/>
                </a:solidFill>
                <a:uFillTx/>
                <a:latin typeface="Tinos"/>
              </a:rPr>
              <a:t>&lt;верхний колонтитул&gt;</a:t>
            </a:r>
            <a:endParaRPr b="0" lang="ru-RU" sz="1400" strike="noStrike" u="none">
              <a:solidFill>
                <a:srgbClr val="000000"/>
              </a:solidFill>
              <a:uFillTx/>
              <a:latin typeface="Tinos"/>
            </a:endParaRPr>
          </a:p>
        </p:txBody>
      </p:sp>
      <p:sp>
        <p:nvSpPr>
          <p:cNvPr id="643" name="PlaceHolder 4"/>
          <p:cNvSpPr>
            <a:spLocks noGrp="1"/>
          </p:cNvSpPr>
          <p:nvPr>
            <p:ph type="dt" idx="109"/>
          </p:nvPr>
        </p:nvSpPr>
        <p:spPr>
          <a:xfrm>
            <a:off x="4278960" y="0"/>
            <a:ext cx="3280680" cy="534240"/>
          </a:xfrm>
          <a:prstGeom prst="rect">
            <a:avLst/>
          </a:prstGeom>
          <a:noFill/>
          <a:ln w="0">
            <a:noFill/>
          </a:ln>
        </p:spPr>
        <p:txBody>
          <a:bodyPr lIns="0" rIns="0" tIns="0" bIns="0" anchor="t">
            <a:noAutofit/>
          </a:bodyPr>
          <a:lstStyle>
            <a:lvl1pPr indent="0" algn="r">
              <a:buNone/>
              <a:defRPr b="0" lang="ru-RU" sz="1400" strike="noStrike" u="none">
                <a:solidFill>
                  <a:srgbClr val="000000"/>
                </a:solidFill>
                <a:uFillTx/>
                <a:latin typeface="Tinos"/>
              </a:defRPr>
            </a:lvl1pPr>
          </a:lstStyle>
          <a:p>
            <a:pPr indent="0" algn="r">
              <a:buNone/>
            </a:pPr>
            <a:r>
              <a:rPr b="0" lang="ru-RU" sz="1400" strike="noStrike" u="none">
                <a:solidFill>
                  <a:srgbClr val="000000"/>
                </a:solidFill>
                <a:uFillTx/>
                <a:latin typeface="Tinos"/>
              </a:rPr>
              <a:t>&lt;дата/время&gt;</a:t>
            </a:r>
            <a:endParaRPr b="0" lang="ru-RU" sz="1400" strike="noStrike" u="none">
              <a:solidFill>
                <a:srgbClr val="000000"/>
              </a:solidFill>
              <a:uFillTx/>
              <a:latin typeface="Tinos"/>
            </a:endParaRPr>
          </a:p>
        </p:txBody>
      </p:sp>
      <p:sp>
        <p:nvSpPr>
          <p:cNvPr id="644" name="PlaceHolder 5"/>
          <p:cNvSpPr>
            <a:spLocks noGrp="1"/>
          </p:cNvSpPr>
          <p:nvPr>
            <p:ph type="ftr" idx="110"/>
          </p:nvPr>
        </p:nvSpPr>
        <p:spPr>
          <a:xfrm>
            <a:off x="0" y="10157400"/>
            <a:ext cx="3280680" cy="534240"/>
          </a:xfrm>
          <a:prstGeom prst="rect">
            <a:avLst/>
          </a:prstGeom>
          <a:noFill/>
          <a:ln w="0">
            <a:noFill/>
          </a:ln>
        </p:spPr>
        <p:txBody>
          <a:bodyPr lIns="0" rIns="0" tIns="0" bIns="0" anchor="b">
            <a:noAutofit/>
          </a:bodyPr>
          <a:lstStyle>
            <a:lvl1pPr indent="0">
              <a:buNone/>
              <a:defRPr b="0" lang="ru-RU" sz="1400" strike="noStrike" u="none">
                <a:solidFill>
                  <a:srgbClr val="000000"/>
                </a:solidFill>
                <a:uFillTx/>
                <a:latin typeface="Tinos"/>
              </a:defRPr>
            </a:lvl1pPr>
          </a:lstStyle>
          <a:p>
            <a:pPr indent="0">
              <a:buNone/>
            </a:pPr>
            <a:r>
              <a:rPr b="0" lang="ru-RU" sz="1400" strike="noStrike" u="none">
                <a:solidFill>
                  <a:srgbClr val="000000"/>
                </a:solidFill>
                <a:uFillTx/>
                <a:latin typeface="Tinos"/>
              </a:rPr>
              <a:t>&lt;нижний колонтитул&gt;</a:t>
            </a:r>
            <a:endParaRPr b="0" lang="ru-RU" sz="1400" strike="noStrike" u="none">
              <a:solidFill>
                <a:srgbClr val="000000"/>
              </a:solidFill>
              <a:uFillTx/>
              <a:latin typeface="Tinos"/>
            </a:endParaRPr>
          </a:p>
        </p:txBody>
      </p:sp>
      <p:sp>
        <p:nvSpPr>
          <p:cNvPr id="645" name="PlaceHolder 6"/>
          <p:cNvSpPr>
            <a:spLocks noGrp="1"/>
          </p:cNvSpPr>
          <p:nvPr>
            <p:ph type="sldNum" idx="111"/>
          </p:nvPr>
        </p:nvSpPr>
        <p:spPr>
          <a:xfrm>
            <a:off x="4278960" y="10157400"/>
            <a:ext cx="3280680" cy="534240"/>
          </a:xfrm>
          <a:prstGeom prst="rect">
            <a:avLst/>
          </a:prstGeom>
          <a:noFill/>
          <a:ln w="0">
            <a:noFill/>
          </a:ln>
        </p:spPr>
        <p:txBody>
          <a:bodyPr lIns="0" rIns="0" tIns="0" bIns="0" anchor="b">
            <a:noAutofit/>
          </a:bodyPr>
          <a:lstStyle>
            <a:lvl1pPr indent="0" algn="r">
              <a:buNone/>
              <a:defRPr b="0" lang="ru-RU" sz="1400" strike="noStrike" u="none">
                <a:solidFill>
                  <a:srgbClr val="000000"/>
                </a:solidFill>
                <a:uFillTx/>
                <a:latin typeface="Tinos"/>
              </a:defRPr>
            </a:lvl1pPr>
          </a:lstStyle>
          <a:p>
            <a:pPr indent="0" algn="r">
              <a:buNone/>
            </a:pPr>
            <a:fld id="{27540627-A3D8-4ED5-B95B-7C2FE7DA2972}" type="slidenum">
              <a:rPr b="0" lang="ru-RU" sz="1400" strike="noStrike" u="none">
                <a:solidFill>
                  <a:srgbClr val="000000"/>
                </a:solidFill>
                <a:uFillTx/>
                <a:latin typeface="Tinos"/>
              </a:rPr>
              <a:t>&lt;номер&gt;</a:t>
            </a:fld>
            <a:endParaRPr b="0" lang="ru-RU" sz="1400" strike="noStrike" u="none">
              <a:solidFill>
                <a:srgbClr val="000000"/>
              </a:solidFill>
              <a:uFillTx/>
              <a:latin typeface="Tinos"/>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2" name="PlaceHolder 1"/>
          <p:cNvSpPr>
            <a:spLocks noGrp="1"/>
          </p:cNvSpPr>
          <p:nvPr>
            <p:ph type="sldImg"/>
          </p:nvPr>
        </p:nvSpPr>
        <p:spPr>
          <a:xfrm>
            <a:off x="685800" y="1143000"/>
            <a:ext cx="5485680" cy="3085560"/>
          </a:xfrm>
          <a:prstGeom prst="rect">
            <a:avLst/>
          </a:prstGeom>
          <a:ln w="0">
            <a:noFill/>
          </a:ln>
        </p:spPr>
      </p:sp>
      <p:sp>
        <p:nvSpPr>
          <p:cNvPr id="693"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6000">
              <a:lnSpc>
                <a:spcPct val="100000"/>
              </a:lnSpc>
              <a:buNone/>
              <a:tabLst>
                <a:tab algn="l" pos="0"/>
              </a:tabLst>
            </a:pPr>
            <a:r>
              <a:rPr b="0" lang="en-US" sz="2000" strike="noStrike" u="none">
                <a:solidFill>
                  <a:srgbClr val="000000"/>
                </a:solidFill>
                <a:uFillTx/>
                <a:latin typeface="Arial"/>
              </a:rPr>
              <a:t>© Copyright </a:t>
            </a:r>
            <a:r>
              <a:rPr b="1" lang="en-US" sz="2000" strike="noStrike" u="none">
                <a:solidFill>
                  <a:srgbClr val="000000"/>
                </a:solidFill>
                <a:uFillTx/>
                <a:latin typeface="Arial"/>
              </a:rPr>
              <a:t>PresentationGO.com</a:t>
            </a:r>
            <a:r>
              <a:rPr b="0" lang="en-US" sz="2000" strike="noStrike" u="none">
                <a:solidFill>
                  <a:srgbClr val="000000"/>
                </a:solidFill>
                <a:uFillTx/>
                <a:latin typeface="Arial"/>
              </a:rPr>
              <a:t> – The free PowerPoint and Google Slides template library</a:t>
            </a:r>
            <a:endParaRPr b="0" lang="ru-RU" sz="2000" strike="noStrike" u="none">
              <a:solidFill>
                <a:srgbClr val="000000"/>
              </a:solidFill>
              <a:uFillTx/>
              <a:latin typeface="XO Oriel"/>
            </a:endParaRPr>
          </a:p>
        </p:txBody>
      </p:sp>
      <p:sp>
        <p:nvSpPr>
          <p:cNvPr id="694" name="PlaceHolder 3"/>
          <p:cNvSpPr>
            <a:spLocks noGrp="1"/>
          </p:cNvSpPr>
          <p:nvPr>
            <p:ph type="sldNum" idx="124"/>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defRPr b="0" lang="en-US" sz="1200" strike="noStrike" u="none">
                <a:solidFill>
                  <a:srgbClr val="000000"/>
                </a:solidFill>
                <a:uFillTx/>
                <a:latin typeface="Times New Roman"/>
              </a:defRPr>
            </a:lvl1pPr>
          </a:lstStyle>
          <a:p>
            <a:pPr indent="0" algn="r">
              <a:lnSpc>
                <a:spcPct val="100000"/>
              </a:lnSpc>
              <a:buNone/>
            </a:pPr>
            <a:fld id="{2B3053B5-827B-4818-9AB3-402ABA511927}" type="slidenum">
              <a:rPr b="0" lang="en-US" sz="1200" strike="noStrike" u="none">
                <a:solidFill>
                  <a:srgbClr val="000000"/>
                </a:solidFill>
                <a:uFillTx/>
                <a:latin typeface="Times New Roman"/>
              </a:rPr>
              <a:t>&lt;номер&gt;</a:t>
            </a:fld>
            <a:endParaRPr b="0" lang="ru-RU" sz="1200" strike="noStrike" u="none">
              <a:solidFill>
                <a:srgbClr val="000000"/>
              </a:solidFill>
              <a:uFillTx/>
              <a:latin typeface="Tinos"/>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5" name="PlaceHolder 1"/>
          <p:cNvSpPr>
            <a:spLocks noGrp="1"/>
          </p:cNvSpPr>
          <p:nvPr>
            <p:ph type="sldImg"/>
          </p:nvPr>
        </p:nvSpPr>
        <p:spPr>
          <a:xfrm>
            <a:off x="685800" y="1143000"/>
            <a:ext cx="5485680" cy="3085560"/>
          </a:xfrm>
          <a:prstGeom prst="rect">
            <a:avLst/>
          </a:prstGeom>
          <a:ln w="0">
            <a:noFill/>
          </a:ln>
        </p:spPr>
      </p:sp>
      <p:sp>
        <p:nvSpPr>
          <p:cNvPr id="696"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6000">
              <a:lnSpc>
                <a:spcPct val="100000"/>
              </a:lnSpc>
              <a:buNone/>
              <a:tabLst>
                <a:tab algn="l" pos="0"/>
              </a:tabLst>
            </a:pPr>
            <a:r>
              <a:rPr b="0" lang="en-US" sz="2000" strike="noStrike" u="none">
                <a:solidFill>
                  <a:srgbClr val="000000"/>
                </a:solidFill>
                <a:uFillTx/>
                <a:latin typeface="Arial"/>
              </a:rPr>
              <a:t>© Copyright </a:t>
            </a:r>
            <a:r>
              <a:rPr b="1" lang="en-US" sz="2000" strike="noStrike" u="none">
                <a:solidFill>
                  <a:srgbClr val="000000"/>
                </a:solidFill>
                <a:uFillTx/>
                <a:latin typeface="Arial"/>
              </a:rPr>
              <a:t>PresentationGO.com</a:t>
            </a:r>
            <a:r>
              <a:rPr b="0" lang="en-US" sz="2000" strike="noStrike" u="none">
                <a:solidFill>
                  <a:srgbClr val="000000"/>
                </a:solidFill>
                <a:uFillTx/>
                <a:latin typeface="Arial"/>
              </a:rPr>
              <a:t> – The free PowerPoint and Google Slides template library</a:t>
            </a:r>
            <a:endParaRPr b="0" lang="ru-RU" sz="2000" strike="noStrike" u="none">
              <a:solidFill>
                <a:srgbClr val="000000"/>
              </a:solidFill>
              <a:uFillTx/>
              <a:latin typeface="XO Oriel"/>
            </a:endParaRPr>
          </a:p>
        </p:txBody>
      </p:sp>
      <p:sp>
        <p:nvSpPr>
          <p:cNvPr id="697" name="PlaceHolder 3"/>
          <p:cNvSpPr>
            <a:spLocks noGrp="1"/>
          </p:cNvSpPr>
          <p:nvPr>
            <p:ph type="sldNum" idx="125"/>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defRPr b="0" lang="en-US" sz="1200" strike="noStrike" u="none">
                <a:solidFill>
                  <a:srgbClr val="000000"/>
                </a:solidFill>
                <a:uFillTx/>
                <a:latin typeface="Times New Roman"/>
              </a:defRPr>
            </a:lvl1pPr>
          </a:lstStyle>
          <a:p>
            <a:pPr indent="0" algn="r">
              <a:lnSpc>
                <a:spcPct val="100000"/>
              </a:lnSpc>
              <a:buNone/>
            </a:pPr>
            <a:fld id="{C89778F3-3C03-4075-843E-D185E1BF4CCA}" type="slidenum">
              <a:rPr b="0" lang="en-US" sz="1200" strike="noStrike" u="none">
                <a:solidFill>
                  <a:srgbClr val="000000"/>
                </a:solidFill>
                <a:uFillTx/>
                <a:latin typeface="Times New Roman"/>
              </a:rPr>
              <a:t>&lt;номер&gt;</a:t>
            </a:fld>
            <a:endParaRPr b="0" lang="ru-RU" sz="1200" strike="noStrike" u="none">
              <a:solidFill>
                <a:srgbClr val="000000"/>
              </a:solidFill>
              <a:uFillTx/>
              <a:latin typeface="Tinos"/>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8" name="PlaceHolder 1"/>
          <p:cNvSpPr>
            <a:spLocks noGrp="1"/>
          </p:cNvSpPr>
          <p:nvPr>
            <p:ph type="sldImg"/>
          </p:nvPr>
        </p:nvSpPr>
        <p:spPr>
          <a:xfrm>
            <a:off x="685800" y="1143000"/>
            <a:ext cx="5485680" cy="3085560"/>
          </a:xfrm>
          <a:prstGeom prst="rect">
            <a:avLst/>
          </a:prstGeom>
          <a:ln w="0">
            <a:noFill/>
          </a:ln>
        </p:spPr>
      </p:sp>
      <p:sp>
        <p:nvSpPr>
          <p:cNvPr id="699"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6000">
              <a:lnSpc>
                <a:spcPct val="100000"/>
              </a:lnSpc>
              <a:buNone/>
              <a:tabLst>
                <a:tab algn="l" pos="0"/>
              </a:tabLst>
            </a:pPr>
            <a:r>
              <a:rPr b="0" lang="en-US" sz="2000" strike="noStrike" u="none">
                <a:solidFill>
                  <a:srgbClr val="000000"/>
                </a:solidFill>
                <a:uFillTx/>
                <a:latin typeface="Arial"/>
              </a:rPr>
              <a:t>© Copyright </a:t>
            </a:r>
            <a:r>
              <a:rPr b="1" lang="en-US" sz="2000" strike="noStrike" u="none">
                <a:solidFill>
                  <a:srgbClr val="000000"/>
                </a:solidFill>
                <a:uFillTx/>
                <a:latin typeface="Arial"/>
              </a:rPr>
              <a:t>PresentationGO.com</a:t>
            </a:r>
            <a:r>
              <a:rPr b="0" lang="en-US" sz="2000" strike="noStrike" u="none">
                <a:solidFill>
                  <a:srgbClr val="000000"/>
                </a:solidFill>
                <a:uFillTx/>
                <a:latin typeface="Arial"/>
              </a:rPr>
              <a:t> – The free PowerPoint and Google Slides template library</a:t>
            </a:r>
            <a:endParaRPr b="0" lang="ru-RU" sz="2000" strike="noStrike" u="none">
              <a:solidFill>
                <a:srgbClr val="000000"/>
              </a:solidFill>
              <a:uFillTx/>
              <a:latin typeface="XO Oriel"/>
            </a:endParaRPr>
          </a:p>
        </p:txBody>
      </p:sp>
      <p:sp>
        <p:nvSpPr>
          <p:cNvPr id="700" name="PlaceHolder 3"/>
          <p:cNvSpPr>
            <a:spLocks noGrp="1"/>
          </p:cNvSpPr>
          <p:nvPr>
            <p:ph type="sldNum" idx="126"/>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defRPr b="0" lang="en-US" sz="1200" strike="noStrike" u="none">
                <a:solidFill>
                  <a:srgbClr val="000000"/>
                </a:solidFill>
                <a:uFillTx/>
                <a:latin typeface="Times New Roman"/>
              </a:defRPr>
            </a:lvl1pPr>
          </a:lstStyle>
          <a:p>
            <a:pPr indent="0" algn="r">
              <a:lnSpc>
                <a:spcPct val="100000"/>
              </a:lnSpc>
              <a:buNone/>
            </a:pPr>
            <a:fld id="{CCFFB74E-0198-45B0-9504-7ED857557288}" type="slidenum">
              <a:rPr b="0" lang="en-US" sz="1200" strike="noStrike" u="none">
                <a:solidFill>
                  <a:srgbClr val="000000"/>
                </a:solidFill>
                <a:uFillTx/>
                <a:latin typeface="Times New Roman"/>
              </a:rPr>
              <a:t>&lt;номер&gt;</a:t>
            </a:fld>
            <a:endParaRPr b="0" lang="ru-RU" sz="1200" strike="noStrike" u="none">
              <a:solidFill>
                <a:srgbClr val="000000"/>
              </a:solidFill>
              <a:uFillTx/>
              <a:latin typeface="Tinos"/>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1" name="PlaceHolder 1"/>
          <p:cNvSpPr>
            <a:spLocks noGrp="1"/>
          </p:cNvSpPr>
          <p:nvPr>
            <p:ph type="sldImg"/>
          </p:nvPr>
        </p:nvSpPr>
        <p:spPr>
          <a:xfrm>
            <a:off x="685800" y="1143000"/>
            <a:ext cx="5485680" cy="3085560"/>
          </a:xfrm>
          <a:prstGeom prst="rect">
            <a:avLst/>
          </a:prstGeom>
          <a:ln w="0">
            <a:noFill/>
          </a:ln>
        </p:spPr>
      </p:sp>
      <p:sp>
        <p:nvSpPr>
          <p:cNvPr id="702"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6000">
              <a:lnSpc>
                <a:spcPct val="100000"/>
              </a:lnSpc>
              <a:buNone/>
              <a:tabLst>
                <a:tab algn="l" pos="0"/>
              </a:tabLst>
            </a:pPr>
            <a:r>
              <a:rPr b="0" lang="en-US" sz="2000" strike="noStrike" u="none">
                <a:solidFill>
                  <a:srgbClr val="000000"/>
                </a:solidFill>
                <a:uFillTx/>
                <a:latin typeface="Arial"/>
              </a:rPr>
              <a:t>© Copyright </a:t>
            </a:r>
            <a:r>
              <a:rPr b="1" lang="en-US" sz="2000" strike="noStrike" u="none">
                <a:solidFill>
                  <a:srgbClr val="000000"/>
                </a:solidFill>
                <a:uFillTx/>
                <a:latin typeface="Arial"/>
              </a:rPr>
              <a:t>PresentationGO.com</a:t>
            </a:r>
            <a:r>
              <a:rPr b="0" lang="en-US" sz="2000" strike="noStrike" u="none">
                <a:solidFill>
                  <a:srgbClr val="000000"/>
                </a:solidFill>
                <a:uFillTx/>
                <a:latin typeface="Arial"/>
              </a:rPr>
              <a:t> – The free PowerPoint and Google Slides template library</a:t>
            </a:r>
            <a:endParaRPr b="0" lang="ru-RU" sz="2000" strike="noStrike" u="none">
              <a:solidFill>
                <a:srgbClr val="000000"/>
              </a:solidFill>
              <a:uFillTx/>
              <a:latin typeface="XO Oriel"/>
            </a:endParaRPr>
          </a:p>
        </p:txBody>
      </p:sp>
      <p:sp>
        <p:nvSpPr>
          <p:cNvPr id="703" name="PlaceHolder 3"/>
          <p:cNvSpPr>
            <a:spLocks noGrp="1"/>
          </p:cNvSpPr>
          <p:nvPr>
            <p:ph type="sldNum" idx="127"/>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defRPr b="0" lang="en-US" sz="1200" strike="noStrike" u="none">
                <a:solidFill>
                  <a:srgbClr val="000000"/>
                </a:solidFill>
                <a:uFillTx/>
                <a:latin typeface="Times New Roman"/>
              </a:defRPr>
            </a:lvl1pPr>
          </a:lstStyle>
          <a:p>
            <a:pPr indent="0" algn="r">
              <a:lnSpc>
                <a:spcPct val="100000"/>
              </a:lnSpc>
              <a:buNone/>
            </a:pPr>
            <a:fld id="{5E4D50BA-7E4C-4B35-BA73-F789D4B4D6FF}" type="slidenum">
              <a:rPr b="0" lang="en-US" sz="1200" strike="noStrike" u="none">
                <a:solidFill>
                  <a:srgbClr val="000000"/>
                </a:solidFill>
                <a:uFillTx/>
                <a:latin typeface="Times New Roman"/>
              </a:rPr>
              <a:t>&lt;номер&gt;</a:t>
            </a:fld>
            <a:endParaRPr b="0" lang="ru-RU" sz="1200" strike="noStrike" u="none">
              <a:solidFill>
                <a:srgbClr val="000000"/>
              </a:solidFill>
              <a:uFillTx/>
              <a:latin typeface="Tinos"/>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4" name="PlaceHolder 1"/>
          <p:cNvSpPr>
            <a:spLocks noGrp="1"/>
          </p:cNvSpPr>
          <p:nvPr>
            <p:ph type="sldImg"/>
          </p:nvPr>
        </p:nvSpPr>
        <p:spPr>
          <a:xfrm>
            <a:off x="685800" y="1143000"/>
            <a:ext cx="5485680" cy="3085560"/>
          </a:xfrm>
          <a:prstGeom prst="rect">
            <a:avLst/>
          </a:prstGeom>
          <a:ln w="0">
            <a:noFill/>
          </a:ln>
        </p:spPr>
      </p:sp>
      <p:sp>
        <p:nvSpPr>
          <p:cNvPr id="705"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6000">
              <a:lnSpc>
                <a:spcPct val="100000"/>
              </a:lnSpc>
              <a:buNone/>
              <a:tabLst>
                <a:tab algn="l" pos="0"/>
              </a:tabLst>
            </a:pPr>
            <a:r>
              <a:rPr b="0" lang="en-US" sz="2000" strike="noStrike" u="none">
                <a:solidFill>
                  <a:srgbClr val="000000"/>
                </a:solidFill>
                <a:uFillTx/>
                <a:latin typeface="Arial"/>
              </a:rPr>
              <a:t>© Copyright </a:t>
            </a:r>
            <a:r>
              <a:rPr b="1" lang="en-US" sz="2000" strike="noStrike" u="none">
                <a:solidFill>
                  <a:srgbClr val="000000"/>
                </a:solidFill>
                <a:uFillTx/>
                <a:latin typeface="Arial"/>
              </a:rPr>
              <a:t>PresentationGO.com</a:t>
            </a:r>
            <a:r>
              <a:rPr b="0" lang="en-US" sz="2000" strike="noStrike" u="none">
                <a:solidFill>
                  <a:srgbClr val="000000"/>
                </a:solidFill>
                <a:uFillTx/>
                <a:latin typeface="Arial"/>
              </a:rPr>
              <a:t> – The free PowerPoint and Google Slides template library</a:t>
            </a:r>
            <a:endParaRPr b="0" lang="ru-RU" sz="2000" strike="noStrike" u="none">
              <a:solidFill>
                <a:srgbClr val="000000"/>
              </a:solidFill>
              <a:uFillTx/>
              <a:latin typeface="XO Oriel"/>
            </a:endParaRPr>
          </a:p>
        </p:txBody>
      </p:sp>
      <p:sp>
        <p:nvSpPr>
          <p:cNvPr id="706" name="PlaceHolder 3"/>
          <p:cNvSpPr>
            <a:spLocks noGrp="1"/>
          </p:cNvSpPr>
          <p:nvPr>
            <p:ph type="sldNum" idx="128"/>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defRPr b="0" lang="en-US" sz="1200" strike="noStrike" u="none">
                <a:solidFill>
                  <a:srgbClr val="000000"/>
                </a:solidFill>
                <a:uFillTx/>
                <a:latin typeface="Times New Roman"/>
              </a:defRPr>
            </a:lvl1pPr>
          </a:lstStyle>
          <a:p>
            <a:pPr indent="0" algn="r">
              <a:lnSpc>
                <a:spcPct val="100000"/>
              </a:lnSpc>
              <a:buNone/>
            </a:pPr>
            <a:fld id="{C789B446-5D19-498F-8307-06837EBA3D92}" type="slidenum">
              <a:rPr b="0" lang="en-US" sz="1200" strike="noStrike" u="none">
                <a:solidFill>
                  <a:srgbClr val="000000"/>
                </a:solidFill>
                <a:uFillTx/>
                <a:latin typeface="Times New Roman"/>
              </a:rPr>
              <a:t>&lt;номер&gt;</a:t>
            </a:fld>
            <a:endParaRPr b="0" lang="ru-RU" sz="1200" strike="noStrike" u="none">
              <a:solidFill>
                <a:srgbClr val="000000"/>
              </a:solidFill>
              <a:uFillTx/>
              <a:latin typeface="Tinos"/>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7" name="PlaceHolder 1"/>
          <p:cNvSpPr>
            <a:spLocks noGrp="1"/>
          </p:cNvSpPr>
          <p:nvPr>
            <p:ph type="sldImg"/>
          </p:nvPr>
        </p:nvSpPr>
        <p:spPr>
          <a:xfrm>
            <a:off x="685800" y="1143000"/>
            <a:ext cx="5485680" cy="3085560"/>
          </a:xfrm>
          <a:prstGeom prst="rect">
            <a:avLst/>
          </a:prstGeom>
          <a:ln w="0">
            <a:noFill/>
          </a:ln>
        </p:spPr>
      </p:sp>
      <p:sp>
        <p:nvSpPr>
          <p:cNvPr id="708"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6000">
              <a:lnSpc>
                <a:spcPct val="100000"/>
              </a:lnSpc>
              <a:buNone/>
              <a:tabLst>
                <a:tab algn="l" pos="0"/>
              </a:tabLst>
            </a:pPr>
            <a:r>
              <a:rPr b="0" lang="en-US" sz="2000" strike="noStrike" u="none">
                <a:solidFill>
                  <a:srgbClr val="000000"/>
                </a:solidFill>
                <a:uFillTx/>
                <a:latin typeface="Arial"/>
              </a:rPr>
              <a:t>© Copyright </a:t>
            </a:r>
            <a:r>
              <a:rPr b="1" lang="en-US" sz="2000" strike="noStrike" u="none">
                <a:solidFill>
                  <a:srgbClr val="000000"/>
                </a:solidFill>
                <a:uFillTx/>
                <a:latin typeface="Arial"/>
              </a:rPr>
              <a:t>PresentationGO.com</a:t>
            </a:r>
            <a:r>
              <a:rPr b="0" lang="en-US" sz="2000" strike="noStrike" u="none">
                <a:solidFill>
                  <a:srgbClr val="000000"/>
                </a:solidFill>
                <a:uFillTx/>
                <a:latin typeface="Arial"/>
              </a:rPr>
              <a:t> – The free PowerPoint and Google Slides template library</a:t>
            </a:r>
            <a:endParaRPr b="0" lang="ru-RU" sz="2000" strike="noStrike" u="none">
              <a:solidFill>
                <a:srgbClr val="000000"/>
              </a:solidFill>
              <a:uFillTx/>
              <a:latin typeface="XO Oriel"/>
            </a:endParaRPr>
          </a:p>
        </p:txBody>
      </p:sp>
      <p:sp>
        <p:nvSpPr>
          <p:cNvPr id="709" name="PlaceHolder 3"/>
          <p:cNvSpPr>
            <a:spLocks noGrp="1"/>
          </p:cNvSpPr>
          <p:nvPr>
            <p:ph type="sldNum" idx="129"/>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defRPr b="0" lang="en-US" sz="1200" strike="noStrike" u="none">
                <a:solidFill>
                  <a:srgbClr val="000000"/>
                </a:solidFill>
                <a:uFillTx/>
                <a:latin typeface="Times New Roman"/>
              </a:defRPr>
            </a:lvl1pPr>
          </a:lstStyle>
          <a:p>
            <a:pPr indent="0" algn="r">
              <a:lnSpc>
                <a:spcPct val="100000"/>
              </a:lnSpc>
              <a:buNone/>
            </a:pPr>
            <a:fld id="{4C1070D0-61F6-44D7-9786-7F6955A3CEB5}" type="slidenum">
              <a:rPr b="0" lang="en-US" sz="1200" strike="noStrike" u="none">
                <a:solidFill>
                  <a:srgbClr val="000000"/>
                </a:solidFill>
                <a:uFillTx/>
                <a:latin typeface="Times New Roman"/>
              </a:rPr>
              <a:t>&lt;номер&gt;</a:t>
            </a:fld>
            <a:endParaRPr b="0" lang="ru-RU" sz="1200" strike="noStrike" u="none">
              <a:solidFill>
                <a:srgbClr val="000000"/>
              </a:solidFill>
              <a:uFillTx/>
              <a:latin typeface="Tinos"/>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0" name="PlaceHolder 1"/>
          <p:cNvSpPr>
            <a:spLocks noGrp="1"/>
          </p:cNvSpPr>
          <p:nvPr>
            <p:ph type="sldImg"/>
          </p:nvPr>
        </p:nvSpPr>
        <p:spPr>
          <a:xfrm>
            <a:off x="685800" y="1143000"/>
            <a:ext cx="5485680" cy="3085560"/>
          </a:xfrm>
          <a:prstGeom prst="rect">
            <a:avLst/>
          </a:prstGeom>
          <a:ln w="0">
            <a:noFill/>
          </a:ln>
        </p:spPr>
      </p:sp>
      <p:sp>
        <p:nvSpPr>
          <p:cNvPr id="711"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lnSpc>
                <a:spcPct val="100000"/>
              </a:lnSpc>
              <a:buNone/>
              <a:tabLst>
                <a:tab algn="l" pos="0"/>
              </a:tabLst>
            </a:pPr>
            <a:r>
              <a:rPr b="0" lang="en-US" sz="2000" strike="noStrike" u="none">
                <a:solidFill>
                  <a:srgbClr val="000000"/>
                </a:solidFill>
                <a:uFillTx/>
                <a:latin typeface="Arial"/>
              </a:rPr>
              <a:t>© Copyright </a:t>
            </a:r>
            <a:r>
              <a:rPr b="1" lang="en-US" sz="2000" strike="noStrike" u="none">
                <a:solidFill>
                  <a:srgbClr val="000000"/>
                </a:solidFill>
                <a:uFillTx/>
                <a:latin typeface="Arial"/>
              </a:rPr>
              <a:t>PresentationGO.com</a:t>
            </a:r>
            <a:r>
              <a:rPr b="0" lang="en-US" sz="2000" strike="noStrike" u="none">
                <a:solidFill>
                  <a:srgbClr val="000000"/>
                </a:solidFill>
                <a:uFillTx/>
                <a:latin typeface="Arial"/>
              </a:rPr>
              <a:t> – The free PowerPoint and Google Slides template library</a:t>
            </a:r>
            <a:endParaRPr b="0" lang="ru-RU" sz="2000" strike="noStrike" u="none">
              <a:solidFill>
                <a:srgbClr val="000000"/>
              </a:solidFill>
              <a:uFillTx/>
              <a:latin typeface="XO Oriel"/>
            </a:endParaRPr>
          </a:p>
        </p:txBody>
      </p:sp>
      <p:sp>
        <p:nvSpPr>
          <p:cNvPr id="712" name="PlaceHolder 3"/>
          <p:cNvSpPr>
            <a:spLocks noGrp="1"/>
          </p:cNvSpPr>
          <p:nvPr>
            <p:ph type="sldNum" idx="130"/>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US" sz="1200" strike="noStrike" u="none">
                <a:solidFill>
                  <a:srgbClr val="000000"/>
                </a:solidFill>
                <a:uFillTx/>
                <a:latin typeface="Calibri"/>
                <a:ea typeface="+mn-ea"/>
              </a:defRPr>
            </a:lvl1pPr>
          </a:lstStyle>
          <a:p>
            <a:pPr indent="0" algn="r">
              <a:lnSpc>
                <a:spcPct val="100000"/>
              </a:lnSpc>
              <a:buNone/>
              <a:tabLst>
                <a:tab algn="l" pos="0"/>
              </a:tabLst>
            </a:pPr>
            <a:fld id="{96725057-D75E-46B4-8B93-6B0CAB128740}" type="slidenum">
              <a:rPr b="0" lang="en-US" sz="1200" strike="noStrike" u="none">
                <a:solidFill>
                  <a:srgbClr val="000000"/>
                </a:solidFill>
                <a:uFillTx/>
                <a:latin typeface="Calibri"/>
                <a:ea typeface="+mn-ea"/>
              </a:rPr>
              <a:t>&lt;номер&gt;</a:t>
            </a:fld>
            <a:endParaRPr b="0" lang="ru-RU" sz="1200" strike="noStrike" u="none">
              <a:solidFill>
                <a:srgbClr val="000000"/>
              </a:solidFill>
              <a:uFillTx/>
              <a:latin typeface="Tinos"/>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3" name="PlaceHolder 1"/>
          <p:cNvSpPr>
            <a:spLocks noGrp="1"/>
          </p:cNvSpPr>
          <p:nvPr>
            <p:ph type="sldImg"/>
          </p:nvPr>
        </p:nvSpPr>
        <p:spPr>
          <a:xfrm>
            <a:off x="685800" y="1143000"/>
            <a:ext cx="5485680" cy="3085560"/>
          </a:xfrm>
          <a:prstGeom prst="rect">
            <a:avLst/>
          </a:prstGeom>
          <a:ln w="0">
            <a:noFill/>
          </a:ln>
        </p:spPr>
      </p:sp>
      <p:sp>
        <p:nvSpPr>
          <p:cNvPr id="714"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6000">
              <a:lnSpc>
                <a:spcPct val="100000"/>
              </a:lnSpc>
              <a:buNone/>
              <a:tabLst>
                <a:tab algn="l" pos="0"/>
              </a:tabLst>
            </a:pPr>
            <a:r>
              <a:rPr b="0" lang="en-US" sz="2000" strike="noStrike" u="none">
                <a:solidFill>
                  <a:srgbClr val="000000"/>
                </a:solidFill>
                <a:uFillTx/>
                <a:latin typeface="Arial"/>
              </a:rPr>
              <a:t>© Copyright </a:t>
            </a:r>
            <a:r>
              <a:rPr b="1" lang="en-US" sz="2000" strike="noStrike" u="none">
                <a:solidFill>
                  <a:srgbClr val="000000"/>
                </a:solidFill>
                <a:uFillTx/>
                <a:latin typeface="Arial"/>
              </a:rPr>
              <a:t>PresentationGO.com</a:t>
            </a:r>
            <a:r>
              <a:rPr b="0" lang="en-US" sz="2000" strike="noStrike" u="none">
                <a:solidFill>
                  <a:srgbClr val="000000"/>
                </a:solidFill>
                <a:uFillTx/>
                <a:latin typeface="Arial"/>
              </a:rPr>
              <a:t> – The free PowerPoint and Google Slides template library</a:t>
            </a:r>
            <a:endParaRPr b="0" lang="ru-RU" sz="2000" strike="noStrike" u="none">
              <a:solidFill>
                <a:srgbClr val="000000"/>
              </a:solidFill>
              <a:uFillTx/>
              <a:latin typeface="XO Oriel"/>
            </a:endParaRPr>
          </a:p>
        </p:txBody>
      </p:sp>
      <p:sp>
        <p:nvSpPr>
          <p:cNvPr id="715" name="PlaceHolder 3"/>
          <p:cNvSpPr>
            <a:spLocks noGrp="1"/>
          </p:cNvSpPr>
          <p:nvPr>
            <p:ph type="sldNum" idx="131"/>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defRPr b="0" lang="en-US" sz="1200" strike="noStrike" u="none">
                <a:solidFill>
                  <a:srgbClr val="000000"/>
                </a:solidFill>
                <a:uFillTx/>
                <a:latin typeface="Times New Roman"/>
              </a:defRPr>
            </a:lvl1pPr>
          </a:lstStyle>
          <a:p>
            <a:pPr indent="0" algn="r">
              <a:lnSpc>
                <a:spcPct val="100000"/>
              </a:lnSpc>
              <a:buNone/>
            </a:pPr>
            <a:fld id="{0438603C-12EE-4A82-817C-125B88615C9C}" type="slidenum">
              <a:rPr b="0" lang="en-US" sz="1200" strike="noStrike" u="none">
                <a:solidFill>
                  <a:srgbClr val="000000"/>
                </a:solidFill>
                <a:uFillTx/>
                <a:latin typeface="Times New Roman"/>
              </a:rPr>
              <a:t>&lt;номер&gt;</a:t>
            </a:fld>
            <a:endParaRPr b="0" lang="ru-RU" sz="1200" strike="noStrike" u="none">
              <a:solidFill>
                <a:srgbClr val="000000"/>
              </a:solidFill>
              <a:uFillTx/>
              <a:latin typeface="Tinos"/>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2.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3.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5.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6.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8.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1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1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C8935DE9-2A2B-4F57-8513-CA332C5431AA}" type="slidenum">
              <a:t>&lt;#&gt;</a:t>
            </a:fld>
          </a:p>
        </p:txBody>
      </p:sp>
      <p:sp>
        <p:nvSpPr>
          <p:cNvPr id="8" name="PlaceHolder 7"/>
          <p:cNvSpPr>
            <a:spLocks noGrp="1"/>
          </p:cNvSpPr>
          <p:nvPr>
            <p:ph type="dt" idx="3"/>
          </p:nvPr>
        </p:nvSpPr>
        <p:spPr/>
        <p:txBody>
          <a:bodyPr/>
          <a:p>
            <a:r>
              <a:rPr lang="ru-RU"/>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15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15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5" name="PlaceHolder 4"/>
          <p:cNvSpPr>
            <a:spLocks noGrp="1"/>
          </p:cNvSpPr>
          <p:nvPr>
            <p:ph type="ftr" idx="28"/>
          </p:nvPr>
        </p:nvSpPr>
        <p:spPr/>
        <p:txBody>
          <a:bodyPr/>
          <a:p>
            <a:r>
              <a:t>Footer</a:t>
            </a:r>
          </a:p>
        </p:txBody>
      </p:sp>
      <p:sp>
        <p:nvSpPr>
          <p:cNvPr id="6" name="PlaceHolder 5"/>
          <p:cNvSpPr>
            <a:spLocks noGrp="1"/>
          </p:cNvSpPr>
          <p:nvPr>
            <p:ph type="sldNum" idx="29"/>
          </p:nvPr>
        </p:nvSpPr>
        <p:spPr/>
        <p:txBody>
          <a:bodyPr/>
          <a:p>
            <a:fld id="{6EF6E2D6-9F37-4CBE-B44F-1815A7D4EFE8}" type="slidenum">
              <a:t>&lt;#&gt;</a:t>
            </a:fld>
          </a:p>
        </p:txBody>
      </p:sp>
      <p:sp>
        <p:nvSpPr>
          <p:cNvPr id="7" name="PlaceHolder 6"/>
          <p:cNvSpPr>
            <a:spLocks noGrp="1"/>
          </p:cNvSpPr>
          <p:nvPr>
            <p:ph type="dt" idx="30"/>
          </p:nvPr>
        </p:nvSpPr>
        <p:spPr/>
        <p:txBody>
          <a:bodyPr/>
          <a:p>
            <a:r>
              <a:rPr lang="ru-RU"/>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2"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3" name="PlaceHolder 2"/>
          <p:cNvSpPr>
            <a:spLocks noGrp="1"/>
          </p:cNvSpPr>
          <p:nvPr>
            <p:ph type="ftr" idx="31"/>
          </p:nvPr>
        </p:nvSpPr>
        <p:spPr/>
        <p:txBody>
          <a:bodyPr/>
          <a:p>
            <a:r>
              <a:t>Footer</a:t>
            </a:r>
          </a:p>
        </p:txBody>
      </p:sp>
      <p:sp>
        <p:nvSpPr>
          <p:cNvPr id="4" name="PlaceHolder 3"/>
          <p:cNvSpPr>
            <a:spLocks noGrp="1"/>
          </p:cNvSpPr>
          <p:nvPr>
            <p:ph type="sldNum" idx="32"/>
          </p:nvPr>
        </p:nvSpPr>
        <p:spPr/>
        <p:txBody>
          <a:bodyPr/>
          <a:p>
            <a:fld id="{F53C365F-BC22-482D-A4FB-C0E0A1179878}" type="slidenum">
              <a:t>&lt;#&gt;</a:t>
            </a:fld>
          </a:p>
        </p:txBody>
      </p:sp>
      <p:sp>
        <p:nvSpPr>
          <p:cNvPr id="5" name="PlaceHolder 4"/>
          <p:cNvSpPr>
            <a:spLocks noGrp="1"/>
          </p:cNvSpPr>
          <p:nvPr>
            <p:ph type="dt" idx="33"/>
          </p:nvPr>
        </p:nvSpPr>
        <p:spPr/>
        <p:txBody>
          <a:bodyPr/>
          <a:p>
            <a:r>
              <a:rPr lang="ru-RU"/>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mediaAndTx" preserve="1">
  <p:cSld name="Centered Text">
    <p:spTree>
      <p:nvGrpSpPr>
        <p:cNvPr id="1" name=""/>
        <p:cNvGrpSpPr/>
        <p:nvPr/>
      </p:nvGrpSpPr>
      <p:grpSpPr>
        <a:xfrm>
          <a:off x="0" y="0"/>
          <a:ext cx="0" cy="0"/>
          <a:chOff x="0" y="0"/>
          <a:chExt cx="0" cy="0"/>
        </a:xfrm>
      </p:grpSpPr>
      <p:sp>
        <p:nvSpPr>
          <p:cNvPr id="2" name="PlaceHolder 1"/>
          <p:cNvSpPr>
            <a:spLocks noGrp="1"/>
          </p:cNvSpPr>
          <p:nvPr>
            <p:ph type="ftr" idx="34"/>
          </p:nvPr>
        </p:nvSpPr>
        <p:spPr/>
        <p:txBody>
          <a:bodyPr/>
          <a:p>
            <a:r>
              <a:t>Footer</a:t>
            </a:r>
          </a:p>
        </p:txBody>
      </p:sp>
      <p:sp>
        <p:nvSpPr>
          <p:cNvPr id="3" name="PlaceHolder 2"/>
          <p:cNvSpPr>
            <a:spLocks noGrp="1"/>
          </p:cNvSpPr>
          <p:nvPr>
            <p:ph type="sldNum" idx="35"/>
          </p:nvPr>
        </p:nvSpPr>
        <p:spPr/>
        <p:txBody>
          <a:bodyPr/>
          <a:p>
            <a:fld id="{F3059308-1453-4EAC-BC50-ABE220F6C2E5}" type="slidenum">
              <a:t>&lt;#&gt;</a:t>
            </a:fld>
          </a:p>
        </p:txBody>
      </p:sp>
      <p:sp>
        <p:nvSpPr>
          <p:cNvPr id="4" name="PlaceHolder 3"/>
          <p:cNvSpPr>
            <a:spLocks noGrp="1"/>
          </p:cNvSpPr>
          <p:nvPr>
            <p:ph type="dt" idx="36"/>
          </p:nvPr>
        </p:nvSpPr>
        <p:spPr/>
        <p:txBody>
          <a:bodyPr/>
          <a:p>
            <a:r>
              <a:rPr lang="ru-RU"/>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Обычный">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000000"/>
              </a:solidFill>
              <a:uFillTx/>
              <a:latin typeface="XO Oriel"/>
            </a:endParaRPr>
          </a:p>
        </p:txBody>
      </p:sp>
      <p:sp>
        <p:nvSpPr>
          <p:cNvPr id="18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18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18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6" name="PlaceHolder 5"/>
          <p:cNvSpPr>
            <a:spLocks noGrp="1"/>
          </p:cNvSpPr>
          <p:nvPr>
            <p:ph type="ftr" idx="37"/>
          </p:nvPr>
        </p:nvSpPr>
        <p:spPr/>
        <p:txBody>
          <a:bodyPr/>
          <a:p>
            <a:r>
              <a:t>Footer</a:t>
            </a:r>
          </a:p>
        </p:txBody>
      </p:sp>
      <p:sp>
        <p:nvSpPr>
          <p:cNvPr id="7" name="PlaceHolder 6"/>
          <p:cNvSpPr>
            <a:spLocks noGrp="1"/>
          </p:cNvSpPr>
          <p:nvPr>
            <p:ph type="sldNum" idx="38"/>
          </p:nvPr>
        </p:nvSpPr>
        <p:spPr/>
        <p:txBody>
          <a:bodyPr/>
          <a:p>
            <a:fld id="{64635BA2-A1C3-435C-A37E-F2FB14CB48B9}" type="slidenum">
              <a:t>&lt;#&gt;</a:t>
            </a:fld>
          </a:p>
        </p:txBody>
      </p:sp>
      <p:sp>
        <p:nvSpPr>
          <p:cNvPr id="8" name="PlaceHolder 7"/>
          <p:cNvSpPr>
            <a:spLocks noGrp="1"/>
          </p:cNvSpPr>
          <p:nvPr>
            <p:ph type="dt" idx="39"/>
          </p:nvPr>
        </p:nvSpPr>
        <p:spPr/>
        <p:txBody>
          <a:bodyPr/>
          <a:p>
            <a:r>
              <a:rPr lang="ru-RU"/>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Обычный 1">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000000"/>
              </a:solidFill>
              <a:uFillTx/>
              <a:latin typeface="XO Oriel"/>
            </a:endParaRPr>
          </a:p>
        </p:txBody>
      </p:sp>
      <p:sp>
        <p:nvSpPr>
          <p:cNvPr id="20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20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6" name="PlaceHolder 5"/>
          <p:cNvSpPr>
            <a:spLocks noGrp="1"/>
          </p:cNvSpPr>
          <p:nvPr>
            <p:ph type="ftr" idx="40"/>
          </p:nvPr>
        </p:nvSpPr>
        <p:spPr/>
        <p:txBody>
          <a:bodyPr/>
          <a:p>
            <a:r>
              <a:t>Footer</a:t>
            </a:r>
          </a:p>
        </p:txBody>
      </p:sp>
      <p:sp>
        <p:nvSpPr>
          <p:cNvPr id="7" name="PlaceHolder 6"/>
          <p:cNvSpPr>
            <a:spLocks noGrp="1"/>
          </p:cNvSpPr>
          <p:nvPr>
            <p:ph type="sldNum" idx="41"/>
          </p:nvPr>
        </p:nvSpPr>
        <p:spPr/>
        <p:txBody>
          <a:bodyPr/>
          <a:p>
            <a:fld id="{4C9F484C-F306-439E-ACC3-3CE9A60A1B30}" type="slidenum">
              <a:t>&lt;#&gt;</a:t>
            </a:fld>
          </a:p>
        </p:txBody>
      </p:sp>
      <p:sp>
        <p:nvSpPr>
          <p:cNvPr id="8" name="PlaceHolder 7"/>
          <p:cNvSpPr>
            <a:spLocks noGrp="1"/>
          </p:cNvSpPr>
          <p:nvPr>
            <p:ph type="dt" idx="42"/>
          </p:nvPr>
        </p:nvSpPr>
        <p:spPr/>
        <p:txBody>
          <a:bodyPr/>
          <a:p>
            <a:r>
              <a:rPr lang="ru-RU"/>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Обычный 2">
    <p:spTree>
      <p:nvGrpSpPr>
        <p:cNvPr id="1" name=""/>
        <p:cNvGrpSpPr/>
        <p:nvPr/>
      </p:nvGrpSpPr>
      <p:grpSpPr>
        <a:xfrm>
          <a:off x="0" y="0"/>
          <a:ext cx="0" cy="0"/>
          <a:chOff x="0" y="0"/>
          <a:chExt cx="0" cy="0"/>
        </a:xfrm>
      </p:grpSpPr>
      <p:sp>
        <p:nvSpPr>
          <p:cNvPr id="219"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000000"/>
              </a:solidFill>
              <a:uFillTx/>
              <a:latin typeface="XO Oriel"/>
            </a:endParaRPr>
          </a:p>
        </p:txBody>
      </p:sp>
      <p:sp>
        <p:nvSpPr>
          <p:cNvPr id="22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2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22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6" name="PlaceHolder 5"/>
          <p:cNvSpPr>
            <a:spLocks noGrp="1"/>
          </p:cNvSpPr>
          <p:nvPr>
            <p:ph type="ftr" idx="43"/>
          </p:nvPr>
        </p:nvSpPr>
        <p:spPr/>
        <p:txBody>
          <a:bodyPr/>
          <a:p>
            <a:r>
              <a:t>Footer</a:t>
            </a:r>
          </a:p>
        </p:txBody>
      </p:sp>
      <p:sp>
        <p:nvSpPr>
          <p:cNvPr id="7" name="PlaceHolder 6"/>
          <p:cNvSpPr>
            <a:spLocks noGrp="1"/>
          </p:cNvSpPr>
          <p:nvPr>
            <p:ph type="sldNum" idx="44"/>
          </p:nvPr>
        </p:nvSpPr>
        <p:spPr/>
        <p:txBody>
          <a:bodyPr/>
          <a:p>
            <a:fld id="{63271B24-21DA-4DCE-BB97-2AF1DB807F6B}" type="slidenum">
              <a:t>&lt;#&gt;</a:t>
            </a:fld>
          </a:p>
        </p:txBody>
      </p:sp>
      <p:sp>
        <p:nvSpPr>
          <p:cNvPr id="8" name="PlaceHolder 7"/>
          <p:cNvSpPr>
            <a:spLocks noGrp="1"/>
          </p:cNvSpPr>
          <p:nvPr>
            <p:ph type="dt" idx="45"/>
          </p:nvPr>
        </p:nvSpPr>
        <p:spPr/>
        <p:txBody>
          <a:bodyPr/>
          <a:p>
            <a:r>
              <a:rPr lang="ru-RU"/>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Обычный 3">
    <p:spTree>
      <p:nvGrpSpPr>
        <p:cNvPr id="1" name=""/>
        <p:cNvGrpSpPr/>
        <p:nvPr/>
      </p:nvGrpSpPr>
      <p:grpSpPr>
        <a:xfrm>
          <a:off x="0" y="0"/>
          <a:ext cx="0" cy="0"/>
          <a:chOff x="0" y="0"/>
          <a:chExt cx="0" cy="0"/>
        </a:xfrm>
      </p:grpSpPr>
      <p:sp>
        <p:nvSpPr>
          <p:cNvPr id="235"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000000"/>
              </a:solidFill>
              <a:uFillTx/>
              <a:latin typeface="XO Oriel"/>
            </a:endParaRPr>
          </a:p>
        </p:txBody>
      </p:sp>
      <p:sp>
        <p:nvSpPr>
          <p:cNvPr id="23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23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5" name="PlaceHolder 4"/>
          <p:cNvSpPr>
            <a:spLocks noGrp="1"/>
          </p:cNvSpPr>
          <p:nvPr>
            <p:ph type="ftr" idx="46"/>
          </p:nvPr>
        </p:nvSpPr>
        <p:spPr/>
        <p:txBody>
          <a:bodyPr/>
          <a:p>
            <a:r>
              <a:t>Footer</a:t>
            </a:r>
          </a:p>
        </p:txBody>
      </p:sp>
      <p:sp>
        <p:nvSpPr>
          <p:cNvPr id="6" name="PlaceHolder 5"/>
          <p:cNvSpPr>
            <a:spLocks noGrp="1"/>
          </p:cNvSpPr>
          <p:nvPr>
            <p:ph type="sldNum" idx="47"/>
          </p:nvPr>
        </p:nvSpPr>
        <p:spPr/>
        <p:txBody>
          <a:bodyPr/>
          <a:p>
            <a:fld id="{C79256C5-294B-4F32-92CC-9700348A9DB5}" type="slidenum">
              <a:t>&lt;#&gt;</a:t>
            </a:fld>
          </a:p>
        </p:txBody>
      </p:sp>
      <p:sp>
        <p:nvSpPr>
          <p:cNvPr id="7" name="PlaceHolder 6"/>
          <p:cNvSpPr>
            <a:spLocks noGrp="1"/>
          </p:cNvSpPr>
          <p:nvPr>
            <p:ph type="dt" idx="48"/>
          </p:nvPr>
        </p:nvSpPr>
        <p:spPr/>
        <p:txBody>
          <a:bodyPr/>
          <a:p>
            <a:r>
              <a:rPr lang="ru-RU"/>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Обычный 4">
    <p:spTree>
      <p:nvGrpSpPr>
        <p:cNvPr id="1" name=""/>
        <p:cNvGrpSpPr/>
        <p:nvPr/>
      </p:nvGrpSpPr>
      <p:grpSpPr>
        <a:xfrm>
          <a:off x="0" y="0"/>
          <a:ext cx="0" cy="0"/>
          <a:chOff x="0" y="0"/>
          <a:chExt cx="0" cy="0"/>
        </a:xfrm>
      </p:grpSpPr>
      <p:sp>
        <p:nvSpPr>
          <p:cNvPr id="252"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000000"/>
              </a:solidFill>
              <a:uFillTx/>
              <a:latin typeface="XO Oriel"/>
            </a:endParaRPr>
          </a:p>
        </p:txBody>
      </p:sp>
      <p:sp>
        <p:nvSpPr>
          <p:cNvPr id="2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2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25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25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7" name="PlaceHolder 6"/>
          <p:cNvSpPr>
            <a:spLocks noGrp="1"/>
          </p:cNvSpPr>
          <p:nvPr>
            <p:ph type="ftr" idx="49"/>
          </p:nvPr>
        </p:nvSpPr>
        <p:spPr/>
        <p:txBody>
          <a:bodyPr/>
          <a:p>
            <a:r>
              <a:t>Footer</a:t>
            </a:r>
          </a:p>
        </p:txBody>
      </p:sp>
      <p:sp>
        <p:nvSpPr>
          <p:cNvPr id="8" name="PlaceHolder 7"/>
          <p:cNvSpPr>
            <a:spLocks noGrp="1"/>
          </p:cNvSpPr>
          <p:nvPr>
            <p:ph type="sldNum" idx="50"/>
          </p:nvPr>
        </p:nvSpPr>
        <p:spPr/>
        <p:txBody>
          <a:bodyPr/>
          <a:p>
            <a:fld id="{31FCEB7B-5B47-46C6-8BF5-DF1B7D479194}" type="slidenum">
              <a:t>&lt;#&gt;</a:t>
            </a:fld>
          </a:p>
        </p:txBody>
      </p:sp>
      <p:sp>
        <p:nvSpPr>
          <p:cNvPr id="9" name="PlaceHolder 8"/>
          <p:cNvSpPr>
            <a:spLocks noGrp="1"/>
          </p:cNvSpPr>
          <p:nvPr>
            <p:ph type="dt" idx="51"/>
          </p:nvPr>
        </p:nvSpPr>
        <p:spPr/>
        <p:txBody>
          <a:bodyPr/>
          <a:p>
            <a:r>
              <a:rPr lang="ru-RU"/>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Обычный 5">
    <p:spTree>
      <p:nvGrpSpPr>
        <p:cNvPr id="1" name=""/>
        <p:cNvGrpSpPr/>
        <p:nvPr/>
      </p:nvGrpSpPr>
      <p:grpSpPr>
        <a:xfrm>
          <a:off x="0" y="0"/>
          <a:ext cx="0" cy="0"/>
          <a:chOff x="0" y="0"/>
          <a:chExt cx="0" cy="0"/>
        </a:xfrm>
      </p:grpSpPr>
      <p:sp>
        <p:nvSpPr>
          <p:cNvPr id="2" name="PlaceHolder 1"/>
          <p:cNvSpPr>
            <a:spLocks noGrp="1"/>
          </p:cNvSpPr>
          <p:nvPr>
            <p:ph type="ftr" idx="52"/>
          </p:nvPr>
        </p:nvSpPr>
        <p:spPr/>
        <p:txBody>
          <a:bodyPr/>
          <a:p>
            <a:r>
              <a:t>Footer</a:t>
            </a:r>
          </a:p>
        </p:txBody>
      </p:sp>
      <p:sp>
        <p:nvSpPr>
          <p:cNvPr id="3" name="PlaceHolder 2"/>
          <p:cNvSpPr>
            <a:spLocks noGrp="1"/>
          </p:cNvSpPr>
          <p:nvPr>
            <p:ph type="sldNum" idx="53"/>
          </p:nvPr>
        </p:nvSpPr>
        <p:spPr/>
        <p:txBody>
          <a:bodyPr/>
          <a:p>
            <a:fld id="{D2E825C9-3325-40F0-B922-695EF949D76F}" type="slidenum">
              <a:t>&lt;#&gt;</a:t>
            </a:fld>
          </a:p>
        </p:txBody>
      </p:sp>
      <p:sp>
        <p:nvSpPr>
          <p:cNvPr id="4" name="PlaceHolder 3"/>
          <p:cNvSpPr>
            <a:spLocks noGrp="1"/>
          </p:cNvSpPr>
          <p:nvPr>
            <p:ph type="dt" idx="54"/>
          </p:nvPr>
        </p:nvSpPr>
        <p:spPr/>
        <p:txBody>
          <a:bodyPr/>
          <a:p>
            <a:r>
              <a:rPr lang="ru-RU"/>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Обычный 6">
    <p:spTree>
      <p:nvGrpSpPr>
        <p:cNvPr id="1" name=""/>
        <p:cNvGrpSpPr/>
        <p:nvPr/>
      </p:nvGrpSpPr>
      <p:grpSpPr>
        <a:xfrm>
          <a:off x="0" y="0"/>
          <a:ext cx="0" cy="0"/>
          <a:chOff x="0" y="0"/>
          <a:chExt cx="0" cy="0"/>
        </a:xfrm>
      </p:grpSpPr>
      <p:sp>
        <p:nvSpPr>
          <p:cNvPr id="2" name="PlaceHolder 1"/>
          <p:cNvSpPr>
            <a:spLocks noGrp="1"/>
          </p:cNvSpPr>
          <p:nvPr>
            <p:ph type="ftr" idx="55"/>
          </p:nvPr>
        </p:nvSpPr>
        <p:spPr/>
        <p:txBody>
          <a:bodyPr/>
          <a:p>
            <a:r>
              <a:t>Footer</a:t>
            </a:r>
          </a:p>
        </p:txBody>
      </p:sp>
      <p:sp>
        <p:nvSpPr>
          <p:cNvPr id="3" name="PlaceHolder 2"/>
          <p:cNvSpPr>
            <a:spLocks noGrp="1"/>
          </p:cNvSpPr>
          <p:nvPr>
            <p:ph type="sldNum" idx="56"/>
          </p:nvPr>
        </p:nvSpPr>
        <p:spPr/>
        <p:txBody>
          <a:bodyPr/>
          <a:p>
            <a:fld id="{43A96DB8-BDBC-4E28-AFD0-5157748E1964}" type="slidenum">
              <a:t>&lt;#&gt;</a:t>
            </a:fld>
          </a:p>
        </p:txBody>
      </p:sp>
      <p:sp>
        <p:nvSpPr>
          <p:cNvPr id="4" name="PlaceHolder 3"/>
          <p:cNvSpPr>
            <a:spLocks noGrp="1"/>
          </p:cNvSpPr>
          <p:nvPr>
            <p:ph type="dt" idx="57"/>
          </p:nvPr>
        </p:nvSpPr>
        <p:spPr/>
        <p:txBody>
          <a:bodyPr/>
          <a:p>
            <a:r>
              <a:rPr lang="ru-RU"/>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Title Content and 2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3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3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371B9433-F46D-4D56-A513-50C76149D461}" type="slidenum">
              <a:t>&lt;#&gt;</a:t>
            </a:fld>
          </a:p>
        </p:txBody>
      </p:sp>
      <p:sp>
        <p:nvSpPr>
          <p:cNvPr id="8" name="PlaceHolder 7"/>
          <p:cNvSpPr>
            <a:spLocks noGrp="1"/>
          </p:cNvSpPr>
          <p:nvPr>
            <p:ph type="dt" idx="6"/>
          </p:nvPr>
        </p:nvSpPr>
        <p:spPr/>
        <p:txBody>
          <a:bodyPr/>
          <a:p>
            <a:r>
              <a:rPr lang="ru-RU"/>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Обычный 7">
    <p:spTree>
      <p:nvGrpSpPr>
        <p:cNvPr id="1" name=""/>
        <p:cNvGrpSpPr/>
        <p:nvPr/>
      </p:nvGrpSpPr>
      <p:grpSpPr>
        <a:xfrm>
          <a:off x="0" y="0"/>
          <a:ext cx="0" cy="0"/>
          <a:chOff x="0" y="0"/>
          <a:chExt cx="0" cy="0"/>
        </a:xfrm>
      </p:grpSpPr>
      <p:sp>
        <p:nvSpPr>
          <p:cNvPr id="294"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000000"/>
              </a:solidFill>
              <a:uFillTx/>
              <a:latin typeface="XO Oriel"/>
            </a:endParaRPr>
          </a:p>
        </p:txBody>
      </p:sp>
      <p:sp>
        <p:nvSpPr>
          <p:cNvPr id="2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4" name="PlaceHolder 3"/>
          <p:cNvSpPr>
            <a:spLocks noGrp="1"/>
          </p:cNvSpPr>
          <p:nvPr>
            <p:ph type="ftr" idx="58"/>
          </p:nvPr>
        </p:nvSpPr>
        <p:spPr/>
        <p:txBody>
          <a:bodyPr/>
          <a:p>
            <a:r>
              <a:t>Footer</a:t>
            </a:r>
          </a:p>
        </p:txBody>
      </p:sp>
      <p:sp>
        <p:nvSpPr>
          <p:cNvPr id="5" name="PlaceHolder 4"/>
          <p:cNvSpPr>
            <a:spLocks noGrp="1"/>
          </p:cNvSpPr>
          <p:nvPr>
            <p:ph type="sldNum" idx="59"/>
          </p:nvPr>
        </p:nvSpPr>
        <p:spPr/>
        <p:txBody>
          <a:bodyPr/>
          <a:p>
            <a:fld id="{B8B5FAD4-9C2B-4067-84DB-3390C30F843C}" type="slidenum">
              <a:t>&lt;#&gt;</a:t>
            </a:fld>
          </a:p>
        </p:txBody>
      </p:sp>
      <p:sp>
        <p:nvSpPr>
          <p:cNvPr id="6" name="PlaceHolder 5"/>
          <p:cNvSpPr>
            <a:spLocks noGrp="1"/>
          </p:cNvSpPr>
          <p:nvPr>
            <p:ph type="dt" idx="60"/>
          </p:nvPr>
        </p:nvSpPr>
        <p:spPr/>
        <p:txBody>
          <a:bodyPr/>
          <a:p>
            <a:r>
              <a:rPr lang="ru-RU"/>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Обычный 8">
    <p:spTree>
      <p:nvGrpSpPr>
        <p:cNvPr id="1" name=""/>
        <p:cNvGrpSpPr/>
        <p:nvPr/>
      </p:nvGrpSpPr>
      <p:grpSpPr>
        <a:xfrm>
          <a:off x="0" y="0"/>
          <a:ext cx="0" cy="0"/>
          <a:chOff x="0" y="0"/>
          <a:chExt cx="0" cy="0"/>
        </a:xfrm>
      </p:grpSpPr>
      <p:sp>
        <p:nvSpPr>
          <p:cNvPr id="307"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000000"/>
              </a:solidFill>
              <a:uFillTx/>
              <a:latin typeface="XO Oriel"/>
            </a:endParaRPr>
          </a:p>
        </p:txBody>
      </p:sp>
      <p:sp>
        <p:nvSpPr>
          <p:cNvPr id="30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4" name="PlaceHolder 3"/>
          <p:cNvSpPr>
            <a:spLocks noGrp="1"/>
          </p:cNvSpPr>
          <p:nvPr>
            <p:ph type="ftr" idx="61"/>
          </p:nvPr>
        </p:nvSpPr>
        <p:spPr/>
        <p:txBody>
          <a:bodyPr/>
          <a:p>
            <a:r>
              <a:t>Footer</a:t>
            </a:r>
          </a:p>
        </p:txBody>
      </p:sp>
      <p:sp>
        <p:nvSpPr>
          <p:cNvPr id="5" name="PlaceHolder 4"/>
          <p:cNvSpPr>
            <a:spLocks noGrp="1"/>
          </p:cNvSpPr>
          <p:nvPr>
            <p:ph type="sldNum" idx="62"/>
          </p:nvPr>
        </p:nvSpPr>
        <p:spPr/>
        <p:txBody>
          <a:bodyPr/>
          <a:p>
            <a:fld id="{1C2C4B98-8FC1-47D3-BB34-A781B6DA5B6B}" type="slidenum">
              <a:t>&lt;#&gt;</a:t>
            </a:fld>
          </a:p>
        </p:txBody>
      </p:sp>
      <p:sp>
        <p:nvSpPr>
          <p:cNvPr id="6" name="PlaceHolder 5"/>
          <p:cNvSpPr>
            <a:spLocks noGrp="1"/>
          </p:cNvSpPr>
          <p:nvPr>
            <p:ph type="dt" idx="63"/>
          </p:nvPr>
        </p:nvSpPr>
        <p:spPr/>
        <p:txBody>
          <a:bodyPr/>
          <a:p>
            <a:r>
              <a:rPr lang="ru-RU"/>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Обычный 9">
    <p:spTree>
      <p:nvGrpSpPr>
        <p:cNvPr id="1" name=""/>
        <p:cNvGrpSpPr/>
        <p:nvPr/>
      </p:nvGrpSpPr>
      <p:grpSpPr>
        <a:xfrm>
          <a:off x="0" y="0"/>
          <a:ext cx="0" cy="0"/>
          <a:chOff x="0" y="0"/>
          <a:chExt cx="0" cy="0"/>
        </a:xfrm>
      </p:grpSpPr>
      <p:sp>
        <p:nvSpPr>
          <p:cNvPr id="321"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000000"/>
              </a:solidFill>
              <a:uFillTx/>
              <a:latin typeface="XO Oriel"/>
            </a:endParaRPr>
          </a:p>
        </p:txBody>
      </p:sp>
      <p:sp>
        <p:nvSpPr>
          <p:cNvPr id="32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32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000000"/>
              </a:solidFill>
              <a:uFillTx/>
              <a:latin typeface="XO Oriel"/>
            </a:endParaRPr>
          </a:p>
        </p:txBody>
      </p:sp>
      <p:sp>
        <p:nvSpPr>
          <p:cNvPr id="5" name="PlaceHolder 4"/>
          <p:cNvSpPr>
            <a:spLocks noGrp="1"/>
          </p:cNvSpPr>
          <p:nvPr>
            <p:ph type="ftr" idx="64"/>
          </p:nvPr>
        </p:nvSpPr>
        <p:spPr/>
        <p:txBody>
          <a:bodyPr/>
          <a:p>
            <a:r>
              <a:t>Footer</a:t>
            </a:r>
          </a:p>
        </p:txBody>
      </p:sp>
      <p:sp>
        <p:nvSpPr>
          <p:cNvPr id="6" name="PlaceHolder 5"/>
          <p:cNvSpPr>
            <a:spLocks noGrp="1"/>
          </p:cNvSpPr>
          <p:nvPr>
            <p:ph type="sldNum" idx="65"/>
          </p:nvPr>
        </p:nvSpPr>
        <p:spPr/>
        <p:txBody>
          <a:bodyPr/>
          <a:p>
            <a:fld id="{74659E23-1640-40F6-BDC5-F4277FFD593E}" type="slidenum">
              <a:t>&lt;#&gt;</a:t>
            </a:fld>
          </a:p>
        </p:txBody>
      </p:sp>
      <p:sp>
        <p:nvSpPr>
          <p:cNvPr id="7" name="PlaceHolder 6"/>
          <p:cNvSpPr>
            <a:spLocks noGrp="1"/>
          </p:cNvSpPr>
          <p:nvPr>
            <p:ph type="dt" idx="66"/>
          </p:nvPr>
        </p:nvSpPr>
        <p:spPr/>
        <p:txBody>
          <a:bodyPr/>
          <a:p>
            <a:r>
              <a:rPr lang="ru-RU"/>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Обычный 10">
    <p:spTree>
      <p:nvGrpSpPr>
        <p:cNvPr id="1" name=""/>
        <p:cNvGrpSpPr/>
        <p:nvPr/>
      </p:nvGrpSpPr>
      <p:grpSpPr>
        <a:xfrm>
          <a:off x="0" y="0"/>
          <a:ext cx="0" cy="0"/>
          <a:chOff x="0" y="0"/>
          <a:chExt cx="0" cy="0"/>
        </a:xfrm>
      </p:grpSpPr>
      <p:sp>
        <p:nvSpPr>
          <p:cNvPr id="334"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000000"/>
              </a:solidFill>
              <a:uFillTx/>
              <a:latin typeface="XO Oriel"/>
            </a:endParaRPr>
          </a:p>
        </p:txBody>
      </p:sp>
      <p:sp>
        <p:nvSpPr>
          <p:cNvPr id="3" name="PlaceHolder 2"/>
          <p:cNvSpPr>
            <a:spLocks noGrp="1"/>
          </p:cNvSpPr>
          <p:nvPr>
            <p:ph type="ftr" idx="67"/>
          </p:nvPr>
        </p:nvSpPr>
        <p:spPr/>
        <p:txBody>
          <a:bodyPr/>
          <a:p>
            <a:r>
              <a:t>Footer</a:t>
            </a:r>
          </a:p>
        </p:txBody>
      </p:sp>
      <p:sp>
        <p:nvSpPr>
          <p:cNvPr id="4" name="PlaceHolder 3"/>
          <p:cNvSpPr>
            <a:spLocks noGrp="1"/>
          </p:cNvSpPr>
          <p:nvPr>
            <p:ph type="sldNum" idx="68"/>
          </p:nvPr>
        </p:nvSpPr>
        <p:spPr/>
        <p:txBody>
          <a:bodyPr/>
          <a:p>
            <a:fld id="{F62D9128-68DA-4E47-BE8E-C89020B1CC2D}" type="slidenum">
              <a:t>&lt;#&gt;</a:t>
            </a:fld>
          </a:p>
        </p:txBody>
      </p:sp>
      <p:sp>
        <p:nvSpPr>
          <p:cNvPr id="5" name="PlaceHolder 4"/>
          <p:cNvSpPr>
            <a:spLocks noGrp="1"/>
          </p:cNvSpPr>
          <p:nvPr>
            <p:ph type="dt" idx="69"/>
          </p:nvPr>
        </p:nvSpPr>
        <p:spPr/>
        <p:txBody>
          <a:bodyPr/>
          <a:p>
            <a:r>
              <a:rPr lang="ru-RU"/>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mediaAndTx" preserve="1">
  <p:cSld name="Обычный 11">
    <p:spTree>
      <p:nvGrpSpPr>
        <p:cNvPr id="1" name=""/>
        <p:cNvGrpSpPr/>
        <p:nvPr/>
      </p:nvGrpSpPr>
      <p:grpSpPr>
        <a:xfrm>
          <a:off x="0" y="0"/>
          <a:ext cx="0" cy="0"/>
          <a:chOff x="0" y="0"/>
          <a:chExt cx="0" cy="0"/>
        </a:xfrm>
      </p:grpSpPr>
      <p:sp>
        <p:nvSpPr>
          <p:cNvPr id="2" name="PlaceHolder 1"/>
          <p:cNvSpPr>
            <a:spLocks noGrp="1"/>
          </p:cNvSpPr>
          <p:nvPr>
            <p:ph type="ftr" idx="70"/>
          </p:nvPr>
        </p:nvSpPr>
        <p:spPr/>
        <p:txBody>
          <a:bodyPr/>
          <a:p>
            <a:r>
              <a:t>Footer</a:t>
            </a:r>
          </a:p>
        </p:txBody>
      </p:sp>
      <p:sp>
        <p:nvSpPr>
          <p:cNvPr id="3" name="PlaceHolder 2"/>
          <p:cNvSpPr>
            <a:spLocks noGrp="1"/>
          </p:cNvSpPr>
          <p:nvPr>
            <p:ph type="sldNum" idx="71"/>
          </p:nvPr>
        </p:nvSpPr>
        <p:spPr/>
        <p:txBody>
          <a:bodyPr/>
          <a:p>
            <a:fld id="{43888521-5CE0-4057-9B5A-BB71C100ED3C}" type="slidenum">
              <a:t>&lt;#&gt;</a:t>
            </a:fld>
          </a:p>
        </p:txBody>
      </p:sp>
      <p:sp>
        <p:nvSpPr>
          <p:cNvPr id="4" name="PlaceHolder 3"/>
          <p:cNvSpPr>
            <a:spLocks noGrp="1"/>
          </p:cNvSpPr>
          <p:nvPr>
            <p:ph type="dt" idx="72"/>
          </p:nvPr>
        </p:nvSpPr>
        <p:spPr/>
        <p:txBody>
          <a:bodyPr/>
          <a:p>
            <a:r>
              <a:rPr lang="ru-RU"/>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Обычный 12">
    <p:spTree>
      <p:nvGrpSpPr>
        <p:cNvPr id="1" name=""/>
        <p:cNvGrpSpPr/>
        <p:nvPr/>
      </p:nvGrpSpPr>
      <p:grpSpPr>
        <a:xfrm>
          <a:off x="0" y="0"/>
          <a:ext cx="0" cy="0"/>
          <a:chOff x="0" y="0"/>
          <a:chExt cx="0" cy="0"/>
        </a:xfrm>
      </p:grpSpPr>
      <p:sp>
        <p:nvSpPr>
          <p:cNvPr id="357"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35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35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36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6" name="PlaceHolder 5"/>
          <p:cNvSpPr>
            <a:spLocks noGrp="1"/>
          </p:cNvSpPr>
          <p:nvPr>
            <p:ph type="ftr" idx="73"/>
          </p:nvPr>
        </p:nvSpPr>
        <p:spPr/>
        <p:txBody>
          <a:bodyPr/>
          <a:p>
            <a:r>
              <a:t>Footer</a:t>
            </a:r>
          </a:p>
        </p:txBody>
      </p:sp>
      <p:sp>
        <p:nvSpPr>
          <p:cNvPr id="7" name="PlaceHolder 6"/>
          <p:cNvSpPr>
            <a:spLocks noGrp="1"/>
          </p:cNvSpPr>
          <p:nvPr>
            <p:ph type="sldNum" idx="74"/>
          </p:nvPr>
        </p:nvSpPr>
        <p:spPr/>
        <p:txBody>
          <a:bodyPr/>
          <a:p>
            <a:fld id="{1CBCEEA5-C676-4C43-829B-C8A8802A7963}" type="slidenum">
              <a:t>&lt;#&gt;</a:t>
            </a:fld>
          </a:p>
        </p:txBody>
      </p:sp>
      <p:sp>
        <p:nvSpPr>
          <p:cNvPr id="8" name="PlaceHolder 7"/>
          <p:cNvSpPr>
            <a:spLocks noGrp="1"/>
          </p:cNvSpPr>
          <p:nvPr>
            <p:ph type="dt" idx="75"/>
          </p:nvPr>
        </p:nvSpPr>
        <p:spPr/>
        <p:txBody>
          <a:bodyPr/>
          <a:p>
            <a:r>
              <a:rPr lang="ru-RU"/>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Обычный 13">
    <p:spTree>
      <p:nvGrpSpPr>
        <p:cNvPr id="1" name=""/>
        <p:cNvGrpSpPr/>
        <p:nvPr/>
      </p:nvGrpSpPr>
      <p:grpSpPr>
        <a:xfrm>
          <a:off x="0" y="0"/>
          <a:ext cx="0" cy="0"/>
          <a:chOff x="0" y="0"/>
          <a:chExt cx="0" cy="0"/>
        </a:xfrm>
      </p:grpSpPr>
      <p:sp>
        <p:nvSpPr>
          <p:cNvPr id="374"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37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37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37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6" name="PlaceHolder 5"/>
          <p:cNvSpPr>
            <a:spLocks noGrp="1"/>
          </p:cNvSpPr>
          <p:nvPr>
            <p:ph type="ftr" idx="76"/>
          </p:nvPr>
        </p:nvSpPr>
        <p:spPr/>
        <p:txBody>
          <a:bodyPr/>
          <a:p>
            <a:r>
              <a:t>Footer</a:t>
            </a:r>
          </a:p>
        </p:txBody>
      </p:sp>
      <p:sp>
        <p:nvSpPr>
          <p:cNvPr id="7" name="PlaceHolder 6"/>
          <p:cNvSpPr>
            <a:spLocks noGrp="1"/>
          </p:cNvSpPr>
          <p:nvPr>
            <p:ph type="sldNum" idx="77"/>
          </p:nvPr>
        </p:nvSpPr>
        <p:spPr/>
        <p:txBody>
          <a:bodyPr/>
          <a:p>
            <a:fld id="{87DE6FC8-6181-4D7D-8C6F-5C290AA990D9}" type="slidenum">
              <a:t>&lt;#&gt;</a:t>
            </a:fld>
          </a:p>
        </p:txBody>
      </p:sp>
      <p:sp>
        <p:nvSpPr>
          <p:cNvPr id="8" name="PlaceHolder 7"/>
          <p:cNvSpPr>
            <a:spLocks noGrp="1"/>
          </p:cNvSpPr>
          <p:nvPr>
            <p:ph type="dt" idx="78"/>
          </p:nvPr>
        </p:nvSpPr>
        <p:spPr/>
        <p:txBody>
          <a:bodyPr/>
          <a:p>
            <a:r>
              <a:rPr lang="ru-RU"/>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Обычный 14">
    <p:spTree>
      <p:nvGrpSpPr>
        <p:cNvPr id="1" name=""/>
        <p:cNvGrpSpPr/>
        <p:nvPr/>
      </p:nvGrpSpPr>
      <p:grpSpPr>
        <a:xfrm>
          <a:off x="0" y="0"/>
          <a:ext cx="0" cy="0"/>
          <a:chOff x="0" y="0"/>
          <a:chExt cx="0" cy="0"/>
        </a:xfrm>
      </p:grpSpPr>
      <p:sp>
        <p:nvSpPr>
          <p:cNvPr id="391"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39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3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39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6" name="PlaceHolder 5"/>
          <p:cNvSpPr>
            <a:spLocks noGrp="1"/>
          </p:cNvSpPr>
          <p:nvPr>
            <p:ph type="ftr" idx="79"/>
          </p:nvPr>
        </p:nvSpPr>
        <p:spPr/>
        <p:txBody>
          <a:bodyPr/>
          <a:p>
            <a:r>
              <a:t>Footer</a:t>
            </a:r>
          </a:p>
        </p:txBody>
      </p:sp>
      <p:sp>
        <p:nvSpPr>
          <p:cNvPr id="7" name="PlaceHolder 6"/>
          <p:cNvSpPr>
            <a:spLocks noGrp="1"/>
          </p:cNvSpPr>
          <p:nvPr>
            <p:ph type="sldNum" idx="80"/>
          </p:nvPr>
        </p:nvSpPr>
        <p:spPr/>
        <p:txBody>
          <a:bodyPr/>
          <a:p>
            <a:fld id="{6426912A-BB01-4219-AA60-789CD8614B16}" type="slidenum">
              <a:t>&lt;#&gt;</a:t>
            </a:fld>
          </a:p>
        </p:txBody>
      </p:sp>
      <p:sp>
        <p:nvSpPr>
          <p:cNvPr id="8" name="PlaceHolder 7"/>
          <p:cNvSpPr>
            <a:spLocks noGrp="1"/>
          </p:cNvSpPr>
          <p:nvPr>
            <p:ph type="dt" idx="81"/>
          </p:nvPr>
        </p:nvSpPr>
        <p:spPr/>
        <p:txBody>
          <a:bodyPr/>
          <a:p>
            <a:r>
              <a:rPr lang="ru-RU"/>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Обычный 15">
    <p:spTree>
      <p:nvGrpSpPr>
        <p:cNvPr id="1" name=""/>
        <p:cNvGrpSpPr/>
        <p:nvPr/>
      </p:nvGrpSpPr>
      <p:grpSpPr>
        <a:xfrm>
          <a:off x="0" y="0"/>
          <a:ext cx="0" cy="0"/>
          <a:chOff x="0" y="0"/>
          <a:chExt cx="0" cy="0"/>
        </a:xfrm>
      </p:grpSpPr>
      <p:sp>
        <p:nvSpPr>
          <p:cNvPr id="407"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40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40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5" name="PlaceHolder 4"/>
          <p:cNvSpPr>
            <a:spLocks noGrp="1"/>
          </p:cNvSpPr>
          <p:nvPr>
            <p:ph type="ftr" idx="82"/>
          </p:nvPr>
        </p:nvSpPr>
        <p:spPr/>
        <p:txBody>
          <a:bodyPr/>
          <a:p>
            <a:r>
              <a:t>Footer</a:t>
            </a:r>
          </a:p>
        </p:txBody>
      </p:sp>
      <p:sp>
        <p:nvSpPr>
          <p:cNvPr id="6" name="PlaceHolder 5"/>
          <p:cNvSpPr>
            <a:spLocks noGrp="1"/>
          </p:cNvSpPr>
          <p:nvPr>
            <p:ph type="sldNum" idx="83"/>
          </p:nvPr>
        </p:nvSpPr>
        <p:spPr/>
        <p:txBody>
          <a:bodyPr/>
          <a:p>
            <a:fld id="{486DCEFE-5610-4E8B-9BDD-D8F3726FB3F9}" type="slidenum">
              <a:t>&lt;#&gt;</a:t>
            </a:fld>
          </a:p>
        </p:txBody>
      </p:sp>
      <p:sp>
        <p:nvSpPr>
          <p:cNvPr id="7" name="PlaceHolder 6"/>
          <p:cNvSpPr>
            <a:spLocks noGrp="1"/>
          </p:cNvSpPr>
          <p:nvPr>
            <p:ph type="dt" idx="84"/>
          </p:nvPr>
        </p:nvSpPr>
        <p:spPr/>
        <p:txBody>
          <a:bodyPr/>
          <a:p>
            <a:r>
              <a:rPr lang="ru-RU"/>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Обычный 16">
    <p:spTree>
      <p:nvGrpSpPr>
        <p:cNvPr id="1" name=""/>
        <p:cNvGrpSpPr/>
        <p:nvPr/>
      </p:nvGrpSpPr>
      <p:grpSpPr>
        <a:xfrm>
          <a:off x="0" y="0"/>
          <a:ext cx="0" cy="0"/>
          <a:chOff x="0" y="0"/>
          <a:chExt cx="0" cy="0"/>
        </a:xfrm>
      </p:grpSpPr>
      <p:sp>
        <p:nvSpPr>
          <p:cNvPr id="424"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42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42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42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42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7" name="PlaceHolder 6"/>
          <p:cNvSpPr>
            <a:spLocks noGrp="1"/>
          </p:cNvSpPr>
          <p:nvPr>
            <p:ph type="ftr" idx="85"/>
          </p:nvPr>
        </p:nvSpPr>
        <p:spPr/>
        <p:txBody>
          <a:bodyPr/>
          <a:p>
            <a:r>
              <a:t>Footer</a:t>
            </a:r>
          </a:p>
        </p:txBody>
      </p:sp>
      <p:sp>
        <p:nvSpPr>
          <p:cNvPr id="8" name="PlaceHolder 7"/>
          <p:cNvSpPr>
            <a:spLocks noGrp="1"/>
          </p:cNvSpPr>
          <p:nvPr>
            <p:ph type="sldNum" idx="86"/>
          </p:nvPr>
        </p:nvSpPr>
        <p:spPr/>
        <p:txBody>
          <a:bodyPr/>
          <a:p>
            <a:fld id="{B16C4828-69D7-4C33-B123-C07C7F6BA4D4}" type="slidenum">
              <a:t>&lt;#&gt;</a:t>
            </a:fld>
          </a:p>
        </p:txBody>
      </p:sp>
      <p:sp>
        <p:nvSpPr>
          <p:cNvPr id="9" name="PlaceHolder 8"/>
          <p:cNvSpPr>
            <a:spLocks noGrp="1"/>
          </p:cNvSpPr>
          <p:nvPr>
            <p:ph type="dt" idx="87"/>
          </p:nvPr>
        </p:nvSpPr>
        <p:spPr/>
        <p:txBody>
          <a:bodyPr/>
          <a:p>
            <a:r>
              <a:rPr lang="ru-RU"/>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4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4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5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6FC9B253-89B3-4ECA-868A-5158DC2774EF}" type="slidenum">
              <a:t>&lt;#&gt;</a:t>
            </a:fld>
          </a:p>
        </p:txBody>
      </p:sp>
      <p:sp>
        <p:nvSpPr>
          <p:cNvPr id="8" name="PlaceHolder 7"/>
          <p:cNvSpPr>
            <a:spLocks noGrp="1"/>
          </p:cNvSpPr>
          <p:nvPr>
            <p:ph type="dt" idx="9"/>
          </p:nvPr>
        </p:nvSpPr>
        <p:spPr/>
        <p:txBody>
          <a:bodyPr/>
          <a:p>
            <a:r>
              <a:rPr lang="ru-RU"/>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Обычный 17">
    <p:spTree>
      <p:nvGrpSpPr>
        <p:cNvPr id="1" name=""/>
        <p:cNvGrpSpPr/>
        <p:nvPr/>
      </p:nvGrpSpPr>
      <p:grpSpPr>
        <a:xfrm>
          <a:off x="0" y="0"/>
          <a:ext cx="0" cy="0"/>
          <a:chOff x="0" y="0"/>
          <a:chExt cx="0" cy="0"/>
        </a:xfrm>
      </p:grpSpPr>
      <p:sp>
        <p:nvSpPr>
          <p:cNvPr id="2" name="PlaceHolder 1"/>
          <p:cNvSpPr>
            <a:spLocks noGrp="1"/>
          </p:cNvSpPr>
          <p:nvPr>
            <p:ph type="ftr" idx="88"/>
          </p:nvPr>
        </p:nvSpPr>
        <p:spPr/>
        <p:txBody>
          <a:bodyPr/>
          <a:p>
            <a:r>
              <a:t>Footer</a:t>
            </a:r>
          </a:p>
        </p:txBody>
      </p:sp>
      <p:sp>
        <p:nvSpPr>
          <p:cNvPr id="3" name="PlaceHolder 2"/>
          <p:cNvSpPr>
            <a:spLocks noGrp="1"/>
          </p:cNvSpPr>
          <p:nvPr>
            <p:ph type="sldNum" idx="89"/>
          </p:nvPr>
        </p:nvSpPr>
        <p:spPr/>
        <p:txBody>
          <a:bodyPr/>
          <a:p>
            <a:fld id="{05CBF212-F694-401C-A72C-91DA178EE0C6}" type="slidenum">
              <a:t>&lt;#&gt;</a:t>
            </a:fld>
          </a:p>
        </p:txBody>
      </p:sp>
      <p:sp>
        <p:nvSpPr>
          <p:cNvPr id="4" name="PlaceHolder 3"/>
          <p:cNvSpPr>
            <a:spLocks noGrp="1"/>
          </p:cNvSpPr>
          <p:nvPr>
            <p:ph type="dt" idx="90"/>
          </p:nvPr>
        </p:nvSpPr>
        <p:spPr/>
        <p:txBody>
          <a:bodyPr/>
          <a:p>
            <a:r>
              <a:rPr lang="ru-RU"/>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Обычный 18">
    <p:spTree>
      <p:nvGrpSpPr>
        <p:cNvPr id="1" name=""/>
        <p:cNvGrpSpPr/>
        <p:nvPr/>
      </p:nvGrpSpPr>
      <p:grpSpPr>
        <a:xfrm>
          <a:off x="0" y="0"/>
          <a:ext cx="0" cy="0"/>
          <a:chOff x="0" y="0"/>
          <a:chExt cx="0" cy="0"/>
        </a:xfrm>
      </p:grpSpPr>
      <p:sp>
        <p:nvSpPr>
          <p:cNvPr id="2" name="PlaceHolder 1"/>
          <p:cNvSpPr>
            <a:spLocks noGrp="1"/>
          </p:cNvSpPr>
          <p:nvPr>
            <p:ph type="ftr" idx="91"/>
          </p:nvPr>
        </p:nvSpPr>
        <p:spPr/>
        <p:txBody>
          <a:bodyPr/>
          <a:p>
            <a:r>
              <a:t>Footer</a:t>
            </a:r>
          </a:p>
        </p:txBody>
      </p:sp>
      <p:sp>
        <p:nvSpPr>
          <p:cNvPr id="3" name="PlaceHolder 2"/>
          <p:cNvSpPr>
            <a:spLocks noGrp="1"/>
          </p:cNvSpPr>
          <p:nvPr>
            <p:ph type="sldNum" idx="92"/>
          </p:nvPr>
        </p:nvSpPr>
        <p:spPr/>
        <p:txBody>
          <a:bodyPr/>
          <a:p>
            <a:fld id="{C5AD787D-E90B-4438-A0F1-A90D84FD919C}" type="slidenum">
              <a:t>&lt;#&gt;</a:t>
            </a:fld>
          </a:p>
        </p:txBody>
      </p:sp>
      <p:sp>
        <p:nvSpPr>
          <p:cNvPr id="4" name="PlaceHolder 3"/>
          <p:cNvSpPr>
            <a:spLocks noGrp="1"/>
          </p:cNvSpPr>
          <p:nvPr>
            <p:ph type="dt" idx="93"/>
          </p:nvPr>
        </p:nvSpPr>
        <p:spPr/>
        <p:txBody>
          <a:bodyPr/>
          <a:p>
            <a:r>
              <a:rPr lang="ru-RU"/>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Обычный 19">
    <p:spTree>
      <p:nvGrpSpPr>
        <p:cNvPr id="1" name=""/>
        <p:cNvGrpSpPr/>
        <p:nvPr/>
      </p:nvGrpSpPr>
      <p:grpSpPr>
        <a:xfrm>
          <a:off x="0" y="0"/>
          <a:ext cx="0" cy="0"/>
          <a:chOff x="0" y="0"/>
          <a:chExt cx="0" cy="0"/>
        </a:xfrm>
      </p:grpSpPr>
      <p:sp>
        <p:nvSpPr>
          <p:cNvPr id="466"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46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4" name="PlaceHolder 3"/>
          <p:cNvSpPr>
            <a:spLocks noGrp="1"/>
          </p:cNvSpPr>
          <p:nvPr>
            <p:ph type="ftr" idx="94"/>
          </p:nvPr>
        </p:nvSpPr>
        <p:spPr/>
        <p:txBody>
          <a:bodyPr/>
          <a:p>
            <a:r>
              <a:t>Footer</a:t>
            </a:r>
          </a:p>
        </p:txBody>
      </p:sp>
      <p:sp>
        <p:nvSpPr>
          <p:cNvPr id="5" name="PlaceHolder 4"/>
          <p:cNvSpPr>
            <a:spLocks noGrp="1"/>
          </p:cNvSpPr>
          <p:nvPr>
            <p:ph type="sldNum" idx="95"/>
          </p:nvPr>
        </p:nvSpPr>
        <p:spPr/>
        <p:txBody>
          <a:bodyPr/>
          <a:p>
            <a:fld id="{B13C4609-E08E-4B5B-B532-7638113E76AB}" type="slidenum">
              <a:t>&lt;#&gt;</a:t>
            </a:fld>
          </a:p>
        </p:txBody>
      </p:sp>
      <p:sp>
        <p:nvSpPr>
          <p:cNvPr id="6" name="PlaceHolder 5"/>
          <p:cNvSpPr>
            <a:spLocks noGrp="1"/>
          </p:cNvSpPr>
          <p:nvPr>
            <p:ph type="dt" idx="96"/>
          </p:nvPr>
        </p:nvSpPr>
        <p:spPr/>
        <p:txBody>
          <a:bodyPr/>
          <a:p>
            <a:r>
              <a:rPr lang="ru-RU"/>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Обычный 20">
    <p:spTree>
      <p:nvGrpSpPr>
        <p:cNvPr id="1" name=""/>
        <p:cNvGrpSpPr/>
        <p:nvPr/>
      </p:nvGrpSpPr>
      <p:grpSpPr>
        <a:xfrm>
          <a:off x="0" y="0"/>
          <a:ext cx="0" cy="0"/>
          <a:chOff x="0" y="0"/>
          <a:chExt cx="0" cy="0"/>
        </a:xfrm>
      </p:grpSpPr>
      <p:sp>
        <p:nvSpPr>
          <p:cNvPr id="479"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48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4" name="PlaceHolder 3"/>
          <p:cNvSpPr>
            <a:spLocks noGrp="1"/>
          </p:cNvSpPr>
          <p:nvPr>
            <p:ph type="ftr" idx="97"/>
          </p:nvPr>
        </p:nvSpPr>
        <p:spPr/>
        <p:txBody>
          <a:bodyPr/>
          <a:p>
            <a:r>
              <a:t>Footer</a:t>
            </a:r>
          </a:p>
        </p:txBody>
      </p:sp>
      <p:sp>
        <p:nvSpPr>
          <p:cNvPr id="5" name="PlaceHolder 4"/>
          <p:cNvSpPr>
            <a:spLocks noGrp="1"/>
          </p:cNvSpPr>
          <p:nvPr>
            <p:ph type="sldNum" idx="98"/>
          </p:nvPr>
        </p:nvSpPr>
        <p:spPr/>
        <p:txBody>
          <a:bodyPr/>
          <a:p>
            <a:fld id="{54DC118F-CF3D-4991-9725-70555313BCCC}" type="slidenum">
              <a:t>&lt;#&gt;</a:t>
            </a:fld>
          </a:p>
        </p:txBody>
      </p:sp>
      <p:sp>
        <p:nvSpPr>
          <p:cNvPr id="6" name="PlaceHolder 5"/>
          <p:cNvSpPr>
            <a:spLocks noGrp="1"/>
          </p:cNvSpPr>
          <p:nvPr>
            <p:ph type="dt" idx="99"/>
          </p:nvPr>
        </p:nvSpPr>
        <p:spPr/>
        <p:txBody>
          <a:bodyPr/>
          <a:p>
            <a:r>
              <a:rPr lang="ru-RU"/>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Обычный 21">
    <p:spTree>
      <p:nvGrpSpPr>
        <p:cNvPr id="1" name=""/>
        <p:cNvGrpSpPr/>
        <p:nvPr/>
      </p:nvGrpSpPr>
      <p:grpSpPr>
        <a:xfrm>
          <a:off x="0" y="0"/>
          <a:ext cx="0" cy="0"/>
          <a:chOff x="0" y="0"/>
          <a:chExt cx="0" cy="0"/>
        </a:xfrm>
      </p:grpSpPr>
      <p:sp>
        <p:nvSpPr>
          <p:cNvPr id="493"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49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49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5" name="PlaceHolder 4"/>
          <p:cNvSpPr>
            <a:spLocks noGrp="1"/>
          </p:cNvSpPr>
          <p:nvPr>
            <p:ph type="ftr" idx="100"/>
          </p:nvPr>
        </p:nvSpPr>
        <p:spPr/>
        <p:txBody>
          <a:bodyPr/>
          <a:p>
            <a:r>
              <a:t>Footer</a:t>
            </a:r>
          </a:p>
        </p:txBody>
      </p:sp>
      <p:sp>
        <p:nvSpPr>
          <p:cNvPr id="6" name="PlaceHolder 5"/>
          <p:cNvSpPr>
            <a:spLocks noGrp="1"/>
          </p:cNvSpPr>
          <p:nvPr>
            <p:ph type="sldNum" idx="101"/>
          </p:nvPr>
        </p:nvSpPr>
        <p:spPr/>
        <p:txBody>
          <a:bodyPr/>
          <a:p>
            <a:fld id="{0DDF79F0-7000-4DAE-9D80-C8E277B02708}" type="slidenum">
              <a:t>&lt;#&gt;</a:t>
            </a:fld>
          </a:p>
        </p:txBody>
      </p:sp>
      <p:sp>
        <p:nvSpPr>
          <p:cNvPr id="7" name="PlaceHolder 6"/>
          <p:cNvSpPr>
            <a:spLocks noGrp="1"/>
          </p:cNvSpPr>
          <p:nvPr>
            <p:ph type="dt" idx="102"/>
          </p:nvPr>
        </p:nvSpPr>
        <p:spPr/>
        <p:txBody>
          <a:bodyPr/>
          <a:p>
            <a:r>
              <a:rPr lang="ru-RU"/>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Обычный 22">
    <p:spTree>
      <p:nvGrpSpPr>
        <p:cNvPr id="1" name=""/>
        <p:cNvGrpSpPr/>
        <p:nvPr/>
      </p:nvGrpSpPr>
      <p:grpSpPr>
        <a:xfrm>
          <a:off x="0" y="0"/>
          <a:ext cx="0" cy="0"/>
          <a:chOff x="0" y="0"/>
          <a:chExt cx="0" cy="0"/>
        </a:xfrm>
      </p:grpSpPr>
      <p:sp>
        <p:nvSpPr>
          <p:cNvPr id="506"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3" name="PlaceHolder 2"/>
          <p:cNvSpPr>
            <a:spLocks noGrp="1"/>
          </p:cNvSpPr>
          <p:nvPr>
            <p:ph type="ftr" idx="103"/>
          </p:nvPr>
        </p:nvSpPr>
        <p:spPr/>
        <p:txBody>
          <a:bodyPr/>
          <a:p>
            <a:r>
              <a:t>Footer</a:t>
            </a:r>
          </a:p>
        </p:txBody>
      </p:sp>
      <p:sp>
        <p:nvSpPr>
          <p:cNvPr id="4" name="PlaceHolder 3"/>
          <p:cNvSpPr>
            <a:spLocks noGrp="1"/>
          </p:cNvSpPr>
          <p:nvPr>
            <p:ph type="sldNum" idx="104"/>
          </p:nvPr>
        </p:nvSpPr>
        <p:spPr/>
        <p:txBody>
          <a:bodyPr/>
          <a:p>
            <a:fld id="{7AFB6068-D857-44CE-ACDB-69FB60DDA32D}" type="slidenum">
              <a:t>&lt;#&gt;</a:t>
            </a:fld>
          </a:p>
        </p:txBody>
      </p:sp>
      <p:sp>
        <p:nvSpPr>
          <p:cNvPr id="5" name="PlaceHolder 4"/>
          <p:cNvSpPr>
            <a:spLocks noGrp="1"/>
          </p:cNvSpPr>
          <p:nvPr>
            <p:ph type="dt" idx="105"/>
          </p:nvPr>
        </p:nvSpPr>
        <p:spPr/>
        <p:txBody>
          <a:bodyPr/>
          <a:p>
            <a:r>
              <a:rPr lang="ru-RU"/>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mediaAndTx" preserve="1">
  <p:cSld name="Обычный 23">
    <p:spTree>
      <p:nvGrpSpPr>
        <p:cNvPr id="1" name=""/>
        <p:cNvGrpSpPr/>
        <p:nvPr/>
      </p:nvGrpSpPr>
      <p:grpSpPr>
        <a:xfrm>
          <a:off x="0" y="0"/>
          <a:ext cx="0" cy="0"/>
          <a:chOff x="0" y="0"/>
          <a:chExt cx="0" cy="0"/>
        </a:xfrm>
      </p:grpSpPr>
      <p:sp>
        <p:nvSpPr>
          <p:cNvPr id="2" name="PlaceHolder 1"/>
          <p:cNvSpPr>
            <a:spLocks noGrp="1"/>
          </p:cNvSpPr>
          <p:nvPr>
            <p:ph type="ftr" idx="106"/>
          </p:nvPr>
        </p:nvSpPr>
        <p:spPr/>
        <p:txBody>
          <a:bodyPr/>
          <a:p>
            <a:r>
              <a:t>Footer</a:t>
            </a:r>
          </a:p>
        </p:txBody>
      </p:sp>
      <p:sp>
        <p:nvSpPr>
          <p:cNvPr id="3" name="PlaceHolder 2"/>
          <p:cNvSpPr>
            <a:spLocks noGrp="1"/>
          </p:cNvSpPr>
          <p:nvPr>
            <p:ph type="sldNum" idx="107"/>
          </p:nvPr>
        </p:nvSpPr>
        <p:spPr/>
        <p:txBody>
          <a:bodyPr/>
          <a:p>
            <a:fld id="{083AABE8-4BB3-41BB-9C12-7519C625C6EC}" type="slidenum">
              <a:t>&lt;#&gt;</a:t>
            </a:fld>
          </a:p>
        </p:txBody>
      </p:sp>
      <p:sp>
        <p:nvSpPr>
          <p:cNvPr id="4" name="PlaceHolder 3"/>
          <p:cNvSpPr>
            <a:spLocks noGrp="1"/>
          </p:cNvSpPr>
          <p:nvPr>
            <p:ph type="dt" idx="108"/>
          </p:nvPr>
        </p:nvSpPr>
        <p:spPr/>
        <p:txBody>
          <a:bodyPr/>
          <a:p>
            <a:r>
              <a:rPr lang="ru-RU"/>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Обычный 24">
    <p:spTree>
      <p:nvGrpSpPr>
        <p:cNvPr id="1" name=""/>
        <p:cNvGrpSpPr/>
        <p:nvPr/>
      </p:nvGrpSpPr>
      <p:grpSpPr>
        <a:xfrm>
          <a:off x="0" y="0"/>
          <a:ext cx="0" cy="0"/>
          <a:chOff x="0" y="0"/>
          <a:chExt cx="0" cy="0"/>
        </a:xfrm>
      </p:grpSpPr>
      <p:sp>
        <p:nvSpPr>
          <p:cNvPr id="525"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52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5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52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Обычный 25">
    <p:spTree>
      <p:nvGrpSpPr>
        <p:cNvPr id="1" name=""/>
        <p:cNvGrpSpPr/>
        <p:nvPr/>
      </p:nvGrpSpPr>
      <p:grpSpPr>
        <a:xfrm>
          <a:off x="0" y="0"/>
          <a:ext cx="0" cy="0"/>
          <a:chOff x="0" y="0"/>
          <a:chExt cx="0" cy="0"/>
        </a:xfrm>
      </p:grpSpPr>
      <p:sp>
        <p:nvSpPr>
          <p:cNvPr id="538"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53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5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54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Обычный 26">
    <p:spTree>
      <p:nvGrpSpPr>
        <p:cNvPr id="1" name=""/>
        <p:cNvGrpSpPr/>
        <p:nvPr/>
      </p:nvGrpSpPr>
      <p:grpSpPr>
        <a:xfrm>
          <a:off x="0" y="0"/>
          <a:ext cx="0" cy="0"/>
          <a:chOff x="0" y="0"/>
          <a:chExt cx="0" cy="0"/>
        </a:xfrm>
      </p:grpSpPr>
      <p:sp>
        <p:nvSpPr>
          <p:cNvPr id="551"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55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55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55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6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6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5" name="PlaceHolder 4"/>
          <p:cNvSpPr>
            <a:spLocks noGrp="1"/>
          </p:cNvSpPr>
          <p:nvPr>
            <p:ph type="ftr" idx="10"/>
          </p:nvPr>
        </p:nvSpPr>
        <p:spPr/>
        <p:txBody>
          <a:bodyPr/>
          <a:p>
            <a:r>
              <a:t>Footer</a:t>
            </a:r>
          </a:p>
        </p:txBody>
      </p:sp>
      <p:sp>
        <p:nvSpPr>
          <p:cNvPr id="6" name="PlaceHolder 5"/>
          <p:cNvSpPr>
            <a:spLocks noGrp="1"/>
          </p:cNvSpPr>
          <p:nvPr>
            <p:ph type="sldNum" idx="11"/>
          </p:nvPr>
        </p:nvSpPr>
        <p:spPr/>
        <p:txBody>
          <a:bodyPr/>
          <a:p>
            <a:fld id="{00FEBB44-D409-4D83-8C80-C41574790648}" type="slidenum">
              <a:t>&lt;#&gt;</a:t>
            </a:fld>
          </a:p>
        </p:txBody>
      </p:sp>
      <p:sp>
        <p:nvSpPr>
          <p:cNvPr id="7" name="PlaceHolder 6"/>
          <p:cNvSpPr>
            <a:spLocks noGrp="1"/>
          </p:cNvSpPr>
          <p:nvPr>
            <p:ph type="dt" idx="12"/>
          </p:nvPr>
        </p:nvSpPr>
        <p:spPr/>
        <p:txBody>
          <a:bodyPr/>
          <a:p>
            <a:r>
              <a:rPr lang="ru-RU"/>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Обычный 27">
    <p:spTree>
      <p:nvGrpSpPr>
        <p:cNvPr id="1" name=""/>
        <p:cNvGrpSpPr/>
        <p:nvPr/>
      </p:nvGrpSpPr>
      <p:grpSpPr>
        <a:xfrm>
          <a:off x="0" y="0"/>
          <a:ext cx="0" cy="0"/>
          <a:chOff x="0" y="0"/>
          <a:chExt cx="0" cy="0"/>
        </a:xfrm>
      </p:grpSpPr>
      <p:sp>
        <p:nvSpPr>
          <p:cNvPr id="563"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56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56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Обычный 28">
    <p:spTree>
      <p:nvGrpSpPr>
        <p:cNvPr id="1" name=""/>
        <p:cNvGrpSpPr/>
        <p:nvPr/>
      </p:nvGrpSpPr>
      <p:grpSpPr>
        <a:xfrm>
          <a:off x="0" y="0"/>
          <a:ext cx="0" cy="0"/>
          <a:chOff x="0" y="0"/>
          <a:chExt cx="0" cy="0"/>
        </a:xfrm>
      </p:grpSpPr>
      <p:sp>
        <p:nvSpPr>
          <p:cNvPr id="576"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57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57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57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58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Обычный 29">
    <p:spTree>
      <p:nvGrpSpPr>
        <p:cNvPr id="1" name=""/>
        <p:cNvGrpSpPr/>
        <p:nvPr/>
      </p:nvGrpSpPr>
      <p:grpSpPr>
        <a:xfrm>
          <a:off x="0" y="0"/>
          <a:ext cx="0" cy="0"/>
          <a:chOff x="0" y="0"/>
          <a:chExt cx="0" cy="0"/>
        </a:xfrm>
      </p:grpSpPr>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Обычный 30">
    <p:spTree>
      <p:nvGrpSpPr>
        <p:cNvPr id="1" name=""/>
        <p:cNvGrpSpPr/>
        <p:nvPr/>
      </p:nvGrpSpPr>
      <p:grpSpPr>
        <a:xfrm>
          <a:off x="0" y="0"/>
          <a:ext cx="0" cy="0"/>
          <a:chOff x="0" y="0"/>
          <a:chExt cx="0" cy="0"/>
        </a:xfrm>
      </p:grpSpPr>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Обычный 31">
    <p:spTree>
      <p:nvGrpSpPr>
        <p:cNvPr id="1" name=""/>
        <p:cNvGrpSpPr/>
        <p:nvPr/>
      </p:nvGrpSpPr>
      <p:grpSpPr>
        <a:xfrm>
          <a:off x="0" y="0"/>
          <a:ext cx="0" cy="0"/>
          <a:chOff x="0" y="0"/>
          <a:chExt cx="0" cy="0"/>
        </a:xfrm>
      </p:grpSpPr>
      <p:sp>
        <p:nvSpPr>
          <p:cNvPr id="606"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60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Обычный 32">
    <p:spTree>
      <p:nvGrpSpPr>
        <p:cNvPr id="1" name=""/>
        <p:cNvGrpSpPr/>
        <p:nvPr/>
      </p:nvGrpSpPr>
      <p:grpSpPr>
        <a:xfrm>
          <a:off x="0" y="0"/>
          <a:ext cx="0" cy="0"/>
          <a:chOff x="0" y="0"/>
          <a:chExt cx="0" cy="0"/>
        </a:xfrm>
      </p:grpSpPr>
      <p:sp>
        <p:nvSpPr>
          <p:cNvPr id="615"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616"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Обычный 33">
    <p:spTree>
      <p:nvGrpSpPr>
        <p:cNvPr id="1" name=""/>
        <p:cNvGrpSpPr/>
        <p:nvPr/>
      </p:nvGrpSpPr>
      <p:grpSpPr>
        <a:xfrm>
          <a:off x="0" y="0"/>
          <a:ext cx="0" cy="0"/>
          <a:chOff x="0" y="0"/>
          <a:chExt cx="0" cy="0"/>
        </a:xfrm>
      </p:grpSpPr>
      <p:sp>
        <p:nvSpPr>
          <p:cNvPr id="625"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6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6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Обычный 34">
    <p:spTree>
      <p:nvGrpSpPr>
        <p:cNvPr id="1" name=""/>
        <p:cNvGrpSpPr/>
        <p:nvPr/>
      </p:nvGrpSpPr>
      <p:grpSpPr>
        <a:xfrm>
          <a:off x="0" y="0"/>
          <a:ext cx="0" cy="0"/>
          <a:chOff x="0" y="0"/>
          <a:chExt cx="0" cy="0"/>
        </a:xfrm>
      </p:grpSpPr>
      <p:sp>
        <p:nvSpPr>
          <p:cNvPr id="634"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mediaAndTx" preserve="1">
  <p:cSld name="Обычный 35">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8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8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8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8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7" name="PlaceHolder 6"/>
          <p:cNvSpPr>
            <a:spLocks noGrp="1"/>
          </p:cNvSpPr>
          <p:nvPr>
            <p:ph type="ftr" idx="13"/>
          </p:nvPr>
        </p:nvSpPr>
        <p:spPr/>
        <p:txBody>
          <a:bodyPr/>
          <a:p>
            <a:r>
              <a:t>Footer</a:t>
            </a:r>
          </a:p>
        </p:txBody>
      </p:sp>
      <p:sp>
        <p:nvSpPr>
          <p:cNvPr id="8" name="PlaceHolder 7"/>
          <p:cNvSpPr>
            <a:spLocks noGrp="1"/>
          </p:cNvSpPr>
          <p:nvPr>
            <p:ph type="sldNum" idx="14"/>
          </p:nvPr>
        </p:nvSpPr>
        <p:spPr/>
        <p:txBody>
          <a:bodyPr/>
          <a:p>
            <a:fld id="{1BE3532C-2A30-4139-B3BB-1A9035BE5691}" type="slidenum">
              <a:t>&lt;#&gt;</a:t>
            </a:fld>
          </a:p>
        </p:txBody>
      </p:sp>
      <p:sp>
        <p:nvSpPr>
          <p:cNvPr id="9" name="PlaceHolder 8"/>
          <p:cNvSpPr>
            <a:spLocks noGrp="1"/>
          </p:cNvSpPr>
          <p:nvPr>
            <p:ph type="dt" idx="15"/>
          </p:nvPr>
        </p:nvSpPr>
        <p:spPr/>
        <p:txBody>
          <a:bodyPr/>
          <a:p>
            <a:r>
              <a:rPr lang="ru-RU"/>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 name="PlaceHolder 1"/>
          <p:cNvSpPr>
            <a:spLocks noGrp="1"/>
          </p:cNvSpPr>
          <p:nvPr>
            <p:ph type="ftr" idx="16"/>
          </p:nvPr>
        </p:nvSpPr>
        <p:spPr/>
        <p:txBody>
          <a:bodyPr/>
          <a:p>
            <a:r>
              <a:t>Footer</a:t>
            </a:r>
          </a:p>
        </p:txBody>
      </p:sp>
      <p:sp>
        <p:nvSpPr>
          <p:cNvPr id="3" name="PlaceHolder 2"/>
          <p:cNvSpPr>
            <a:spLocks noGrp="1"/>
          </p:cNvSpPr>
          <p:nvPr>
            <p:ph type="sldNum" idx="17"/>
          </p:nvPr>
        </p:nvSpPr>
        <p:spPr/>
        <p:txBody>
          <a:bodyPr/>
          <a:p>
            <a:fld id="{3944EE92-100E-45B9-9010-2033F99DA100}" type="slidenum">
              <a:t>&lt;#&gt;</a:t>
            </a:fld>
          </a:p>
        </p:txBody>
      </p:sp>
      <p:sp>
        <p:nvSpPr>
          <p:cNvPr id="4" name="PlaceHolder 3"/>
          <p:cNvSpPr>
            <a:spLocks noGrp="1"/>
          </p:cNvSpPr>
          <p:nvPr>
            <p:ph type="dt" idx="18"/>
          </p:nvPr>
        </p:nvSpPr>
        <p:spPr/>
        <p:txBody>
          <a:bodyPr/>
          <a:p>
            <a:r>
              <a:rPr lang="ru-RU"/>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p>
            <a:r>
              <a:t>Footer</a:t>
            </a:r>
          </a:p>
        </p:txBody>
      </p:sp>
      <p:sp>
        <p:nvSpPr>
          <p:cNvPr id="3" name="PlaceHolder 2"/>
          <p:cNvSpPr>
            <a:spLocks noGrp="1"/>
          </p:cNvSpPr>
          <p:nvPr>
            <p:ph type="sldNum" idx="20"/>
          </p:nvPr>
        </p:nvSpPr>
        <p:spPr/>
        <p:txBody>
          <a:bodyPr/>
          <a:p>
            <a:fld id="{D9AB35CD-D9E6-4B64-A181-06E2B2F2A1EB}" type="slidenum">
              <a:t>&lt;#&gt;</a:t>
            </a:fld>
          </a:p>
        </p:txBody>
      </p:sp>
      <p:sp>
        <p:nvSpPr>
          <p:cNvPr id="4" name="PlaceHolder 3"/>
          <p:cNvSpPr>
            <a:spLocks noGrp="1"/>
          </p:cNvSpPr>
          <p:nvPr>
            <p:ph type="dt" idx="21"/>
          </p:nvPr>
        </p:nvSpPr>
        <p:spPr/>
        <p:txBody>
          <a:bodyPr/>
          <a:p>
            <a:r>
              <a:rPr lang="ru-RU"/>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2"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12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4" name="PlaceHolder 3"/>
          <p:cNvSpPr>
            <a:spLocks noGrp="1"/>
          </p:cNvSpPr>
          <p:nvPr>
            <p:ph type="ftr" idx="22"/>
          </p:nvPr>
        </p:nvSpPr>
        <p:spPr/>
        <p:txBody>
          <a:bodyPr/>
          <a:p>
            <a:r>
              <a:t>Footer</a:t>
            </a:r>
          </a:p>
        </p:txBody>
      </p:sp>
      <p:sp>
        <p:nvSpPr>
          <p:cNvPr id="5" name="PlaceHolder 4"/>
          <p:cNvSpPr>
            <a:spLocks noGrp="1"/>
          </p:cNvSpPr>
          <p:nvPr>
            <p:ph type="sldNum" idx="23"/>
          </p:nvPr>
        </p:nvSpPr>
        <p:spPr/>
        <p:txBody>
          <a:bodyPr/>
          <a:p>
            <a:fld id="{10928DB1-963A-45B4-9456-3875C982C91D}" type="slidenum">
              <a:t>&lt;#&gt;</a:t>
            </a:fld>
          </a:p>
        </p:txBody>
      </p:sp>
      <p:sp>
        <p:nvSpPr>
          <p:cNvPr id="6" name="PlaceHolder 5"/>
          <p:cNvSpPr>
            <a:spLocks noGrp="1"/>
          </p:cNvSpPr>
          <p:nvPr>
            <p:ph type="dt" idx="24"/>
          </p:nvPr>
        </p:nvSpPr>
        <p:spPr/>
        <p:txBody>
          <a:bodyPr/>
          <a:p>
            <a:r>
              <a:rPr lang="ru-RU"/>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21040"/>
            <a:ext cx="10972440" cy="1250280"/>
          </a:xfrm>
          <a:prstGeom prst="rect">
            <a:avLst/>
          </a:prstGeom>
          <a:noFill/>
          <a:ln w="0">
            <a:noFill/>
          </a:ln>
        </p:spPr>
        <p:txBody>
          <a:bodyPr lIns="0" rIns="0" tIns="0" bIns="0" anchor="ctr">
            <a:noAutofit/>
          </a:bodyPr>
          <a:p>
            <a:pPr indent="0" algn="ctr">
              <a:buNone/>
            </a:pPr>
            <a:endParaRPr b="0" lang="ru-RU" sz="4400" strike="noStrike" u="none">
              <a:solidFill>
                <a:srgbClr val="ffffff"/>
              </a:solidFill>
              <a:uFillTx/>
              <a:latin typeface="XO Oriel"/>
            </a:endParaRPr>
          </a:p>
        </p:txBody>
      </p:sp>
      <p:sp>
        <p:nvSpPr>
          <p:cNvPr id="136"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ru-RU" sz="3200" strike="noStrike" u="none">
              <a:solidFill>
                <a:srgbClr val="ffffff"/>
              </a:solidFill>
              <a:uFillTx/>
              <a:latin typeface="XO Oriel"/>
            </a:endParaRPr>
          </a:p>
        </p:txBody>
      </p:sp>
      <p:sp>
        <p:nvSpPr>
          <p:cNvPr id="4" name="PlaceHolder 3"/>
          <p:cNvSpPr>
            <a:spLocks noGrp="1"/>
          </p:cNvSpPr>
          <p:nvPr>
            <p:ph type="ftr" idx="25"/>
          </p:nvPr>
        </p:nvSpPr>
        <p:spPr/>
        <p:txBody>
          <a:bodyPr/>
          <a:p>
            <a:r>
              <a:t>Footer</a:t>
            </a:r>
          </a:p>
        </p:txBody>
      </p:sp>
      <p:sp>
        <p:nvSpPr>
          <p:cNvPr id="5" name="PlaceHolder 4"/>
          <p:cNvSpPr>
            <a:spLocks noGrp="1"/>
          </p:cNvSpPr>
          <p:nvPr>
            <p:ph type="sldNum" idx="26"/>
          </p:nvPr>
        </p:nvSpPr>
        <p:spPr/>
        <p:txBody>
          <a:bodyPr/>
          <a:p>
            <a:fld id="{7F707F29-B20E-42FD-B6B8-41E37C4334E3}" type="slidenum">
              <a:t>&lt;#&gt;</a:t>
            </a:fld>
          </a:p>
        </p:txBody>
      </p:sp>
      <p:sp>
        <p:nvSpPr>
          <p:cNvPr id="6" name="PlaceHolder 5"/>
          <p:cNvSpPr>
            <a:spLocks noGrp="1"/>
          </p:cNvSpPr>
          <p:nvPr>
            <p:ph type="dt" idx="27"/>
          </p:nvPr>
        </p:nvSpPr>
        <p:spPr/>
        <p:txBody>
          <a:bodyPr/>
          <a:p>
            <a:r>
              <a:rPr lang="ru-RU"/>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11.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12.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13.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14.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15.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16.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17.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18.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19.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2.xml"/>
</Relationships>
</file>

<file path=ppt/slideMasters/_rels/slideMaster20.xml.rels><?xml version="1.0" encoding="UTF-8"?>
<Relationships xmlns="http://schemas.openxmlformats.org/package/2006/relationships"><Relationship Id="rId1" Type="http://schemas.openxmlformats.org/officeDocument/2006/relationships/theme" Target="../theme/theme20.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20.xml"/>
</Relationships>
</file>

<file path=ppt/slideMasters/_rels/slideMaster21.xml.rels><?xml version="1.0" encoding="UTF-8"?>
<Relationships xmlns="http://schemas.openxmlformats.org/package/2006/relationships"><Relationship Id="rId1" Type="http://schemas.openxmlformats.org/officeDocument/2006/relationships/theme" Target="../theme/theme21.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21.xml"/>
</Relationships>
</file>

<file path=ppt/slideMasters/_rels/slideMaster22.xml.rels><?xml version="1.0" encoding="UTF-8"?>
<Relationships xmlns="http://schemas.openxmlformats.org/package/2006/relationships"><Relationship Id="rId1" Type="http://schemas.openxmlformats.org/officeDocument/2006/relationships/theme" Target="../theme/theme22.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22.xml"/>
</Relationships>
</file>

<file path=ppt/slideMasters/_rels/slideMaster23.xml.rels><?xml version="1.0" encoding="UTF-8"?>
<Relationships xmlns="http://schemas.openxmlformats.org/package/2006/relationships"><Relationship Id="rId1" Type="http://schemas.openxmlformats.org/officeDocument/2006/relationships/theme" Target="../theme/theme23.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23.xml"/>
</Relationships>
</file>

<file path=ppt/slideMasters/_rels/slideMaster24.xml.rels><?xml version="1.0" encoding="UTF-8"?>
<Relationships xmlns="http://schemas.openxmlformats.org/package/2006/relationships"><Relationship Id="rId1" Type="http://schemas.openxmlformats.org/officeDocument/2006/relationships/theme" Target="../theme/theme24.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24.xml"/>
</Relationships>
</file>

<file path=ppt/slideMasters/_rels/slideMaster25.xml.rels><?xml version="1.0" encoding="UTF-8"?>
<Relationships xmlns="http://schemas.openxmlformats.org/package/2006/relationships"><Relationship Id="rId1" Type="http://schemas.openxmlformats.org/officeDocument/2006/relationships/theme" Target="../theme/theme25.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25.xml"/>
</Relationships>
</file>

<file path=ppt/slideMasters/_rels/slideMaster26.xml.rels><?xml version="1.0" encoding="UTF-8"?>
<Relationships xmlns="http://schemas.openxmlformats.org/package/2006/relationships"><Relationship Id="rId1" Type="http://schemas.openxmlformats.org/officeDocument/2006/relationships/theme" Target="../theme/theme26.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26.xml"/>
</Relationships>
</file>

<file path=ppt/slideMasters/_rels/slideMaster27.xml.rels><?xml version="1.0" encoding="UTF-8"?>
<Relationships xmlns="http://schemas.openxmlformats.org/package/2006/relationships"><Relationship Id="rId1" Type="http://schemas.openxmlformats.org/officeDocument/2006/relationships/theme" Target="../theme/theme27.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27.xml"/>
</Relationships>
</file>

<file path=ppt/slideMasters/_rels/slideMaster28.xml.rels><?xml version="1.0" encoding="UTF-8"?>
<Relationships xmlns="http://schemas.openxmlformats.org/package/2006/relationships"><Relationship Id="rId1" Type="http://schemas.openxmlformats.org/officeDocument/2006/relationships/theme" Target="../theme/theme28.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28.xml"/>
</Relationships>
</file>

<file path=ppt/slideMasters/_rels/slideMaster29.xml.rels><?xml version="1.0" encoding="UTF-8"?>
<Relationships xmlns="http://schemas.openxmlformats.org/package/2006/relationships"><Relationship Id="rId1" Type="http://schemas.openxmlformats.org/officeDocument/2006/relationships/theme" Target="../theme/theme29.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29.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3.xml"/>
</Relationships>
</file>

<file path=ppt/slideMasters/_rels/slideMaster30.xml.rels><?xml version="1.0" encoding="UTF-8"?>
<Relationships xmlns="http://schemas.openxmlformats.org/package/2006/relationships"><Relationship Id="rId1" Type="http://schemas.openxmlformats.org/officeDocument/2006/relationships/theme" Target="../theme/theme30.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30.xml"/>
</Relationships>
</file>

<file path=ppt/slideMasters/_rels/slideMaster31.xml.rels><?xml version="1.0" encoding="UTF-8"?>
<Relationships xmlns="http://schemas.openxmlformats.org/package/2006/relationships"><Relationship Id="rId1" Type="http://schemas.openxmlformats.org/officeDocument/2006/relationships/theme" Target="../theme/theme31.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31.xml"/>
</Relationships>
</file>

<file path=ppt/slideMasters/_rels/slideMaster32.xml.rels><?xml version="1.0" encoding="UTF-8"?>
<Relationships xmlns="http://schemas.openxmlformats.org/package/2006/relationships"><Relationship Id="rId1" Type="http://schemas.openxmlformats.org/officeDocument/2006/relationships/theme" Target="../theme/theme32.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32.xml"/>
</Relationships>
</file>

<file path=ppt/slideMasters/_rels/slideMaster33.xml.rels><?xml version="1.0" encoding="UTF-8"?>
<Relationships xmlns="http://schemas.openxmlformats.org/package/2006/relationships"><Relationship Id="rId1" Type="http://schemas.openxmlformats.org/officeDocument/2006/relationships/theme" Target="../theme/theme33.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33.xml"/>
</Relationships>
</file>

<file path=ppt/slideMasters/_rels/slideMaster34.xml.rels><?xml version="1.0" encoding="UTF-8"?>
<Relationships xmlns="http://schemas.openxmlformats.org/package/2006/relationships"><Relationship Id="rId1" Type="http://schemas.openxmlformats.org/officeDocument/2006/relationships/theme" Target="../theme/theme34.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34.xml"/>
</Relationships>
</file>

<file path=ppt/slideMasters/_rels/slideMaster35.xml.rels><?xml version="1.0" encoding="UTF-8"?>
<Relationships xmlns="http://schemas.openxmlformats.org/package/2006/relationships"><Relationship Id="rId1" Type="http://schemas.openxmlformats.org/officeDocument/2006/relationships/theme" Target="../theme/theme35.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35.xml"/>
</Relationships>
</file>

<file path=ppt/slideMasters/_rels/slideMaster36.xml.rels><?xml version="1.0" encoding="UTF-8"?>
<Relationships xmlns="http://schemas.openxmlformats.org/package/2006/relationships"><Relationship Id="rId1" Type="http://schemas.openxmlformats.org/officeDocument/2006/relationships/theme" Target="../theme/theme36.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36.xml"/>
</Relationships>
</file>

<file path=ppt/slideMasters/_rels/slideMaster37.xml.rels><?xml version="1.0" encoding="UTF-8"?>
<Relationships xmlns="http://schemas.openxmlformats.org/package/2006/relationships"><Relationship Id="rId1" Type="http://schemas.openxmlformats.org/officeDocument/2006/relationships/theme" Target="../theme/theme37.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37.xml"/>
</Relationships>
</file>

<file path=ppt/slideMasters/_rels/slideMaster38.xml.rels><?xml version="1.0" encoding="UTF-8"?>
<Relationships xmlns="http://schemas.openxmlformats.org/package/2006/relationships"><Relationship Id="rId1" Type="http://schemas.openxmlformats.org/officeDocument/2006/relationships/theme" Target="../theme/theme38.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38.xml"/>
</Relationships>
</file>

<file path=ppt/slideMasters/_rels/slideMaster39.xml.rels><?xml version="1.0" encoding="UTF-8"?>
<Relationships xmlns="http://schemas.openxmlformats.org/package/2006/relationships"><Relationship Id="rId1" Type="http://schemas.openxmlformats.org/officeDocument/2006/relationships/theme" Target="../theme/theme39.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39.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4.xml"/>
</Relationships>
</file>

<file path=ppt/slideMasters/_rels/slideMaster40.xml.rels><?xml version="1.0" encoding="UTF-8"?>
<Relationships xmlns="http://schemas.openxmlformats.org/package/2006/relationships"><Relationship Id="rId1" Type="http://schemas.openxmlformats.org/officeDocument/2006/relationships/theme" Target="../theme/theme40.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40.xml"/>
</Relationships>
</file>

<file path=ppt/slideMasters/_rels/slideMaster41.xml.rels><?xml version="1.0" encoding="UTF-8"?>
<Relationships xmlns="http://schemas.openxmlformats.org/package/2006/relationships"><Relationship Id="rId1" Type="http://schemas.openxmlformats.org/officeDocument/2006/relationships/theme" Target="../theme/theme41.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41.xml"/>
</Relationships>
</file>

<file path=ppt/slideMasters/_rels/slideMaster42.xml.rels><?xml version="1.0" encoding="UTF-8"?>
<Relationships xmlns="http://schemas.openxmlformats.org/package/2006/relationships"><Relationship Id="rId1" Type="http://schemas.openxmlformats.org/officeDocument/2006/relationships/theme" Target="../theme/theme42.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42.xml"/>
</Relationships>
</file>

<file path=ppt/slideMasters/_rels/slideMaster43.xml.rels><?xml version="1.0" encoding="UTF-8"?>
<Relationships xmlns="http://schemas.openxmlformats.org/package/2006/relationships"><Relationship Id="rId1" Type="http://schemas.openxmlformats.org/officeDocument/2006/relationships/theme" Target="../theme/theme43.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43.xml"/>
</Relationships>
</file>

<file path=ppt/slideMasters/_rels/slideMaster44.xml.rels><?xml version="1.0" encoding="UTF-8"?>
<Relationships xmlns="http://schemas.openxmlformats.org/package/2006/relationships"><Relationship Id="rId1" Type="http://schemas.openxmlformats.org/officeDocument/2006/relationships/theme" Target="../theme/theme44.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44.xml"/>
</Relationships>
</file>

<file path=ppt/slideMasters/_rels/slideMaster45.xml.rels><?xml version="1.0" encoding="UTF-8"?>
<Relationships xmlns="http://schemas.openxmlformats.org/package/2006/relationships"><Relationship Id="rId1" Type="http://schemas.openxmlformats.org/officeDocument/2006/relationships/theme" Target="../theme/theme45.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45.xml"/>
</Relationships>
</file>

<file path=ppt/slideMasters/_rels/slideMaster46.xml.rels><?xml version="1.0" encoding="UTF-8"?>
<Relationships xmlns="http://schemas.openxmlformats.org/package/2006/relationships"><Relationship Id="rId1" Type="http://schemas.openxmlformats.org/officeDocument/2006/relationships/theme" Target="../theme/theme46.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46.xml"/>
</Relationships>
</file>

<file path=ppt/slideMasters/_rels/slideMaster47.xml.rels><?xml version="1.0" encoding="UTF-8"?>
<Relationships xmlns="http://schemas.openxmlformats.org/package/2006/relationships"><Relationship Id="rId1" Type="http://schemas.openxmlformats.org/officeDocument/2006/relationships/theme" Target="../theme/theme47.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47.xml"/>
</Relationships>
</file>

<file path=ppt/slideMasters/_rels/slideMaster48.xml.rels><?xml version="1.0" encoding="UTF-8"?>
<Relationships xmlns="http://schemas.openxmlformats.org/package/2006/relationships"><Relationship Id="rId1" Type="http://schemas.openxmlformats.org/officeDocument/2006/relationships/theme" Target="../theme/theme48.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hyperlink" Target="http://www.presentationgo.com/" TargetMode="External"/><Relationship Id="rId3" Type="http://schemas.openxmlformats.org/officeDocument/2006/relationships/image" Target="../media/image1.png"/><Relationship Id="rId4"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0"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1" name="Group 7"/>
          <p:cNvGrpSpPr/>
          <p:nvPr/>
        </p:nvGrpSpPr>
        <p:grpSpPr>
          <a:xfrm>
            <a:off x="-1652760" y="-16560"/>
            <a:ext cx="1563840" cy="608040"/>
            <a:chOff x="-1652760" y="-16560"/>
            <a:chExt cx="1563840" cy="608040"/>
          </a:xfrm>
        </p:grpSpPr>
        <p:sp>
          <p:nvSpPr>
            <p:cNvPr id="2"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3"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4" name="Picture 10" descr=""/>
            <p:cNvPicPr/>
            <p:nvPr/>
          </p:nvPicPr>
          <p:blipFill>
            <a:blip r:embed="rId3"/>
            <a:stretch/>
          </p:blipFill>
          <p:spPr>
            <a:xfrm>
              <a:off x="-1577160" y="196560"/>
              <a:ext cx="1404360" cy="185400"/>
            </a:xfrm>
            <a:prstGeom prst="rect">
              <a:avLst/>
            </a:prstGeom>
            <a:ln w="0">
              <a:noFill/>
            </a:ln>
          </p:spPr>
        </p:pic>
      </p:grpSp>
      <p:sp>
        <p:nvSpPr>
          <p:cNvPr id="5"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1264" y="1003"/>
                </a:moveTo>
                <a:lnTo>
                  <a:pt x="1264" y="1003"/>
                </a:lnTo>
                <a:lnTo>
                  <a:pt x="1285" y="1023"/>
                </a:lnTo>
                <a:lnTo>
                  <a:pt x="1285" y="3145"/>
                </a:lnTo>
                <a:lnTo>
                  <a:pt x="0" y="4447"/>
                </a:lnTo>
                <a:lnTo>
                  <a:pt x="21" y="4466"/>
                </a:lnTo>
                <a:lnTo>
                  <a:pt x="21" y="6608"/>
                </a:lnTo>
                <a:lnTo>
                  <a:pt x="48" y="6608"/>
                </a:lnTo>
                <a:lnTo>
                  <a:pt x="32" y="6640"/>
                </a:lnTo>
                <a:lnTo>
                  <a:pt x="1312" y="7934"/>
                </a:lnTo>
                <a:lnTo>
                  <a:pt x="2578" y="6652"/>
                </a:lnTo>
                <a:lnTo>
                  <a:pt x="3845" y="7934"/>
                </a:lnTo>
                <a:lnTo>
                  <a:pt x="5124" y="6640"/>
                </a:lnTo>
                <a:lnTo>
                  <a:pt x="5108" y="6608"/>
                </a:lnTo>
                <a:lnTo>
                  <a:pt x="5135" y="6608"/>
                </a:lnTo>
                <a:lnTo>
                  <a:pt x="5135" y="4466"/>
                </a:lnTo>
                <a:lnTo>
                  <a:pt x="5157" y="4447"/>
                </a:lnTo>
                <a:lnTo>
                  <a:pt x="5157" y="4447"/>
                </a:lnTo>
                <a:lnTo>
                  <a:pt x="6375" y="3217"/>
                </a:lnTo>
                <a:lnTo>
                  <a:pt x="7593" y="4447"/>
                </a:lnTo>
                <a:lnTo>
                  <a:pt x="7593" y="4447"/>
                </a:lnTo>
                <a:lnTo>
                  <a:pt x="7614" y="4466"/>
                </a:lnTo>
                <a:lnTo>
                  <a:pt x="7614" y="6608"/>
                </a:lnTo>
                <a:lnTo>
                  <a:pt x="7641" y="6608"/>
                </a:lnTo>
                <a:lnTo>
                  <a:pt x="7625" y="6640"/>
                </a:lnTo>
                <a:lnTo>
                  <a:pt x="8905" y="7934"/>
                </a:lnTo>
                <a:lnTo>
                  <a:pt x="10171" y="6652"/>
                </a:lnTo>
                <a:lnTo>
                  <a:pt x="11437" y="7934"/>
                </a:lnTo>
                <a:lnTo>
                  <a:pt x="12717" y="6640"/>
                </a:lnTo>
                <a:lnTo>
                  <a:pt x="12701" y="6608"/>
                </a:lnTo>
                <a:lnTo>
                  <a:pt x="12728" y="6608"/>
                </a:lnTo>
                <a:lnTo>
                  <a:pt x="12728" y="4466"/>
                </a:lnTo>
                <a:lnTo>
                  <a:pt x="12749" y="4447"/>
                </a:lnTo>
                <a:lnTo>
                  <a:pt x="12749" y="4447"/>
                </a:lnTo>
                <a:lnTo>
                  <a:pt x="13981" y="3201"/>
                </a:lnTo>
                <a:lnTo>
                  <a:pt x="13965" y="3169"/>
                </a:lnTo>
                <a:lnTo>
                  <a:pt x="13991" y="3169"/>
                </a:lnTo>
                <a:lnTo>
                  <a:pt x="13991" y="1027"/>
                </a:lnTo>
                <a:lnTo>
                  <a:pt x="14013" y="1007"/>
                </a:lnTo>
                <a:lnTo>
                  <a:pt x="14013" y="1007"/>
                </a:lnTo>
                <a:lnTo>
                  <a:pt x="15006" y="4"/>
                </a:lnTo>
                <a:lnTo>
                  <a:pt x="14912" y="4"/>
                </a:lnTo>
                <a:lnTo>
                  <a:pt x="13994" y="935"/>
                </a:lnTo>
                <a:lnTo>
                  <a:pt x="13994" y="4"/>
                </a:lnTo>
                <a:lnTo>
                  <a:pt x="13940" y="4"/>
                </a:lnTo>
                <a:lnTo>
                  <a:pt x="13940" y="935"/>
                </a:lnTo>
                <a:lnTo>
                  <a:pt x="13109" y="96"/>
                </a:lnTo>
                <a:lnTo>
                  <a:pt x="13020" y="8"/>
                </a:lnTo>
                <a:lnTo>
                  <a:pt x="12926" y="8"/>
                </a:lnTo>
                <a:lnTo>
                  <a:pt x="13919" y="1011"/>
                </a:lnTo>
                <a:lnTo>
                  <a:pt x="12701" y="2241"/>
                </a:lnTo>
                <a:lnTo>
                  <a:pt x="11483" y="1011"/>
                </a:lnTo>
                <a:lnTo>
                  <a:pt x="12476" y="8"/>
                </a:lnTo>
                <a:lnTo>
                  <a:pt x="12382" y="8"/>
                </a:lnTo>
                <a:lnTo>
                  <a:pt x="12288" y="104"/>
                </a:lnTo>
                <a:lnTo>
                  <a:pt x="11461" y="939"/>
                </a:lnTo>
                <a:lnTo>
                  <a:pt x="11461" y="8"/>
                </a:lnTo>
                <a:lnTo>
                  <a:pt x="11408" y="8"/>
                </a:lnTo>
                <a:lnTo>
                  <a:pt x="11408" y="939"/>
                </a:lnTo>
                <a:lnTo>
                  <a:pt x="10581" y="104"/>
                </a:lnTo>
                <a:lnTo>
                  <a:pt x="10488" y="8"/>
                </a:lnTo>
                <a:lnTo>
                  <a:pt x="10394" y="8"/>
                </a:lnTo>
                <a:lnTo>
                  <a:pt x="11386" y="1011"/>
                </a:lnTo>
                <a:lnTo>
                  <a:pt x="10168" y="2241"/>
                </a:lnTo>
                <a:lnTo>
                  <a:pt x="8950" y="1011"/>
                </a:lnTo>
                <a:lnTo>
                  <a:pt x="9943" y="8"/>
                </a:lnTo>
                <a:lnTo>
                  <a:pt x="9849" y="8"/>
                </a:lnTo>
                <a:lnTo>
                  <a:pt x="9760" y="96"/>
                </a:lnTo>
                <a:lnTo>
                  <a:pt x="8929" y="935"/>
                </a:lnTo>
                <a:lnTo>
                  <a:pt x="8929" y="4"/>
                </a:lnTo>
                <a:lnTo>
                  <a:pt x="8875" y="4"/>
                </a:lnTo>
                <a:lnTo>
                  <a:pt x="8875" y="935"/>
                </a:lnTo>
                <a:lnTo>
                  <a:pt x="8049" y="100"/>
                </a:lnTo>
                <a:lnTo>
                  <a:pt x="7955" y="4"/>
                </a:lnTo>
                <a:lnTo>
                  <a:pt x="7861" y="4"/>
                </a:lnTo>
                <a:lnTo>
                  <a:pt x="8854" y="1007"/>
                </a:lnTo>
                <a:lnTo>
                  <a:pt x="7636" y="2237"/>
                </a:lnTo>
                <a:lnTo>
                  <a:pt x="6418" y="1007"/>
                </a:lnTo>
                <a:lnTo>
                  <a:pt x="7410" y="4"/>
                </a:lnTo>
                <a:lnTo>
                  <a:pt x="7316" y="4"/>
                </a:lnTo>
                <a:lnTo>
                  <a:pt x="7222" y="100"/>
                </a:lnTo>
                <a:lnTo>
                  <a:pt x="6396" y="935"/>
                </a:lnTo>
                <a:lnTo>
                  <a:pt x="6396" y="4"/>
                </a:lnTo>
                <a:lnTo>
                  <a:pt x="6342" y="4"/>
                </a:lnTo>
                <a:lnTo>
                  <a:pt x="6342" y="935"/>
                </a:lnTo>
                <a:lnTo>
                  <a:pt x="5516" y="100"/>
                </a:lnTo>
                <a:lnTo>
                  <a:pt x="5422" y="4"/>
                </a:lnTo>
                <a:lnTo>
                  <a:pt x="5328" y="4"/>
                </a:lnTo>
                <a:lnTo>
                  <a:pt x="6321" y="1007"/>
                </a:lnTo>
                <a:lnTo>
                  <a:pt x="5103" y="2237"/>
                </a:lnTo>
                <a:lnTo>
                  <a:pt x="3885" y="1007"/>
                </a:lnTo>
                <a:lnTo>
                  <a:pt x="4878" y="4"/>
                </a:lnTo>
                <a:lnTo>
                  <a:pt x="4784" y="4"/>
                </a:lnTo>
                <a:lnTo>
                  <a:pt x="4695" y="92"/>
                </a:lnTo>
                <a:lnTo>
                  <a:pt x="3863" y="932"/>
                </a:lnTo>
                <a:lnTo>
                  <a:pt x="3863" y="0"/>
                </a:lnTo>
                <a:lnTo>
                  <a:pt x="3810" y="0"/>
                </a:lnTo>
                <a:lnTo>
                  <a:pt x="3810" y="932"/>
                </a:lnTo>
                <a:lnTo>
                  <a:pt x="2983" y="96"/>
                </a:lnTo>
                <a:lnTo>
                  <a:pt x="2890" y="0"/>
                </a:lnTo>
                <a:lnTo>
                  <a:pt x="2796" y="0"/>
                </a:lnTo>
                <a:lnTo>
                  <a:pt x="3788" y="1003"/>
                </a:lnTo>
                <a:lnTo>
                  <a:pt x="2570" y="2233"/>
                </a:lnTo>
                <a:lnTo>
                  <a:pt x="1352" y="1003"/>
                </a:lnTo>
                <a:lnTo>
                  <a:pt x="2345" y="0"/>
                </a:lnTo>
                <a:lnTo>
                  <a:pt x="2251" y="0"/>
                </a:lnTo>
                <a:lnTo>
                  <a:pt x="2157" y="96"/>
                </a:lnTo>
                <a:lnTo>
                  <a:pt x="1331" y="932"/>
                </a:lnTo>
                <a:lnTo>
                  <a:pt x="1331" y="0"/>
                </a:lnTo>
                <a:lnTo>
                  <a:pt x="1277" y="0"/>
                </a:lnTo>
                <a:lnTo>
                  <a:pt x="1277" y="932"/>
                </a:lnTo>
                <a:lnTo>
                  <a:pt x="360" y="0"/>
                </a:lnTo>
                <a:lnTo>
                  <a:pt x="263" y="0"/>
                </a:lnTo>
                <a:lnTo>
                  <a:pt x="1264" y="1003"/>
                </a:lnTo>
                <a:close/>
                <a:moveTo>
                  <a:pt x="12725" y="2305"/>
                </a:moveTo>
                <a:lnTo>
                  <a:pt x="13938" y="1079"/>
                </a:lnTo>
                <a:lnTo>
                  <a:pt x="13938" y="3145"/>
                </a:lnTo>
                <a:lnTo>
                  <a:pt x="12725" y="4371"/>
                </a:lnTo>
                <a:lnTo>
                  <a:pt x="12725" y="2305"/>
                </a:lnTo>
                <a:close/>
                <a:moveTo>
                  <a:pt x="12671" y="6588"/>
                </a:moveTo>
                <a:lnTo>
                  <a:pt x="11459" y="7814"/>
                </a:lnTo>
                <a:lnTo>
                  <a:pt x="11459" y="5748"/>
                </a:lnTo>
                <a:lnTo>
                  <a:pt x="12671" y="4522"/>
                </a:lnTo>
                <a:lnTo>
                  <a:pt x="12671" y="6588"/>
                </a:lnTo>
                <a:close/>
                <a:moveTo>
                  <a:pt x="11459" y="1079"/>
                </a:moveTo>
                <a:lnTo>
                  <a:pt x="12671" y="2305"/>
                </a:lnTo>
                <a:lnTo>
                  <a:pt x="12671" y="4371"/>
                </a:lnTo>
                <a:lnTo>
                  <a:pt x="12089" y="3782"/>
                </a:lnTo>
                <a:lnTo>
                  <a:pt x="11461" y="3145"/>
                </a:lnTo>
                <a:lnTo>
                  <a:pt x="11461" y="1079"/>
                </a:lnTo>
                <a:close/>
                <a:moveTo>
                  <a:pt x="11432" y="3213"/>
                </a:moveTo>
                <a:lnTo>
                  <a:pt x="12650" y="4443"/>
                </a:lnTo>
                <a:lnTo>
                  <a:pt x="11432" y="5673"/>
                </a:lnTo>
                <a:lnTo>
                  <a:pt x="10214" y="4443"/>
                </a:lnTo>
                <a:lnTo>
                  <a:pt x="11432" y="3213"/>
                </a:lnTo>
                <a:close/>
                <a:moveTo>
                  <a:pt x="10195" y="2305"/>
                </a:moveTo>
                <a:lnTo>
                  <a:pt x="11408" y="1079"/>
                </a:lnTo>
                <a:lnTo>
                  <a:pt x="11408" y="3145"/>
                </a:lnTo>
                <a:lnTo>
                  <a:pt x="10780" y="3782"/>
                </a:lnTo>
                <a:lnTo>
                  <a:pt x="10198" y="4371"/>
                </a:lnTo>
                <a:lnTo>
                  <a:pt x="10198" y="2305"/>
                </a:lnTo>
                <a:close/>
                <a:moveTo>
                  <a:pt x="10195" y="4522"/>
                </a:moveTo>
                <a:lnTo>
                  <a:pt x="11408" y="5748"/>
                </a:lnTo>
                <a:lnTo>
                  <a:pt x="11408" y="7814"/>
                </a:lnTo>
                <a:lnTo>
                  <a:pt x="10195" y="6588"/>
                </a:lnTo>
                <a:lnTo>
                  <a:pt x="10195" y="4522"/>
                </a:lnTo>
                <a:close/>
                <a:moveTo>
                  <a:pt x="10141" y="6588"/>
                </a:moveTo>
                <a:lnTo>
                  <a:pt x="8929" y="7814"/>
                </a:lnTo>
                <a:lnTo>
                  <a:pt x="8929" y="5748"/>
                </a:lnTo>
                <a:lnTo>
                  <a:pt x="10141" y="4522"/>
                </a:lnTo>
                <a:lnTo>
                  <a:pt x="10141" y="6588"/>
                </a:lnTo>
                <a:close/>
                <a:moveTo>
                  <a:pt x="8929" y="1079"/>
                </a:moveTo>
                <a:lnTo>
                  <a:pt x="10141" y="2305"/>
                </a:lnTo>
                <a:lnTo>
                  <a:pt x="10141" y="4371"/>
                </a:lnTo>
                <a:lnTo>
                  <a:pt x="9543" y="3766"/>
                </a:lnTo>
                <a:lnTo>
                  <a:pt x="8931" y="3145"/>
                </a:lnTo>
                <a:lnTo>
                  <a:pt x="8931" y="1079"/>
                </a:lnTo>
                <a:close/>
                <a:moveTo>
                  <a:pt x="8902" y="3213"/>
                </a:moveTo>
                <a:lnTo>
                  <a:pt x="10120" y="4443"/>
                </a:lnTo>
                <a:lnTo>
                  <a:pt x="8902" y="5673"/>
                </a:lnTo>
                <a:lnTo>
                  <a:pt x="7684" y="4443"/>
                </a:lnTo>
                <a:lnTo>
                  <a:pt x="8902" y="3213"/>
                </a:lnTo>
                <a:close/>
                <a:moveTo>
                  <a:pt x="7662" y="2305"/>
                </a:moveTo>
                <a:lnTo>
                  <a:pt x="8875" y="1079"/>
                </a:lnTo>
                <a:lnTo>
                  <a:pt x="8875" y="3145"/>
                </a:lnTo>
                <a:lnTo>
                  <a:pt x="8247" y="3782"/>
                </a:lnTo>
                <a:lnTo>
                  <a:pt x="7665" y="4371"/>
                </a:lnTo>
                <a:lnTo>
                  <a:pt x="7665" y="2305"/>
                </a:lnTo>
                <a:close/>
                <a:moveTo>
                  <a:pt x="7662" y="4522"/>
                </a:moveTo>
                <a:lnTo>
                  <a:pt x="8875" y="5748"/>
                </a:lnTo>
                <a:lnTo>
                  <a:pt x="8875" y="7814"/>
                </a:lnTo>
                <a:lnTo>
                  <a:pt x="7662" y="6588"/>
                </a:lnTo>
                <a:lnTo>
                  <a:pt x="7662" y="4522"/>
                </a:lnTo>
                <a:close/>
                <a:moveTo>
                  <a:pt x="6399" y="1079"/>
                </a:moveTo>
                <a:lnTo>
                  <a:pt x="7611" y="2305"/>
                </a:lnTo>
                <a:lnTo>
                  <a:pt x="7611" y="4371"/>
                </a:lnTo>
                <a:lnTo>
                  <a:pt x="6399" y="3145"/>
                </a:lnTo>
                <a:lnTo>
                  <a:pt x="6399" y="1079"/>
                </a:lnTo>
                <a:close/>
                <a:moveTo>
                  <a:pt x="5132" y="2305"/>
                </a:moveTo>
                <a:lnTo>
                  <a:pt x="6345" y="1079"/>
                </a:lnTo>
                <a:lnTo>
                  <a:pt x="6345" y="3145"/>
                </a:lnTo>
                <a:lnTo>
                  <a:pt x="5132" y="4371"/>
                </a:lnTo>
                <a:lnTo>
                  <a:pt x="5132" y="2305"/>
                </a:lnTo>
                <a:close/>
                <a:moveTo>
                  <a:pt x="5079" y="6588"/>
                </a:moveTo>
                <a:lnTo>
                  <a:pt x="3866" y="7814"/>
                </a:lnTo>
                <a:lnTo>
                  <a:pt x="3866" y="5748"/>
                </a:lnTo>
                <a:lnTo>
                  <a:pt x="5079" y="4522"/>
                </a:lnTo>
                <a:lnTo>
                  <a:pt x="5079" y="6588"/>
                </a:lnTo>
                <a:close/>
                <a:moveTo>
                  <a:pt x="3869" y="1079"/>
                </a:moveTo>
                <a:lnTo>
                  <a:pt x="5081" y="2305"/>
                </a:lnTo>
                <a:lnTo>
                  <a:pt x="5081" y="4371"/>
                </a:lnTo>
                <a:lnTo>
                  <a:pt x="4483" y="3766"/>
                </a:lnTo>
                <a:lnTo>
                  <a:pt x="3871" y="3145"/>
                </a:lnTo>
                <a:lnTo>
                  <a:pt x="3871" y="1079"/>
                </a:lnTo>
                <a:close/>
                <a:moveTo>
                  <a:pt x="3842" y="3213"/>
                </a:moveTo>
                <a:lnTo>
                  <a:pt x="5060" y="4443"/>
                </a:lnTo>
                <a:lnTo>
                  <a:pt x="3842" y="5673"/>
                </a:lnTo>
                <a:lnTo>
                  <a:pt x="2624" y="4443"/>
                </a:lnTo>
                <a:lnTo>
                  <a:pt x="3842" y="3213"/>
                </a:lnTo>
                <a:close/>
                <a:moveTo>
                  <a:pt x="2602" y="2305"/>
                </a:moveTo>
                <a:lnTo>
                  <a:pt x="3815" y="1079"/>
                </a:lnTo>
                <a:lnTo>
                  <a:pt x="3815" y="3145"/>
                </a:lnTo>
                <a:lnTo>
                  <a:pt x="3187" y="3782"/>
                </a:lnTo>
                <a:lnTo>
                  <a:pt x="2605" y="4371"/>
                </a:lnTo>
                <a:lnTo>
                  <a:pt x="2605" y="2305"/>
                </a:lnTo>
                <a:close/>
                <a:moveTo>
                  <a:pt x="2602" y="4522"/>
                </a:moveTo>
                <a:lnTo>
                  <a:pt x="3815" y="5748"/>
                </a:lnTo>
                <a:lnTo>
                  <a:pt x="3815" y="7814"/>
                </a:lnTo>
                <a:lnTo>
                  <a:pt x="2602" y="6588"/>
                </a:lnTo>
                <a:lnTo>
                  <a:pt x="2602" y="4522"/>
                </a:lnTo>
                <a:close/>
                <a:moveTo>
                  <a:pt x="1282" y="7814"/>
                </a:moveTo>
                <a:lnTo>
                  <a:pt x="70" y="6588"/>
                </a:lnTo>
                <a:lnTo>
                  <a:pt x="70" y="4522"/>
                </a:lnTo>
                <a:lnTo>
                  <a:pt x="1282" y="5748"/>
                </a:lnTo>
                <a:lnTo>
                  <a:pt x="1282" y="7814"/>
                </a:lnTo>
                <a:close/>
                <a:moveTo>
                  <a:pt x="2549" y="6588"/>
                </a:moveTo>
                <a:lnTo>
                  <a:pt x="1336" y="7814"/>
                </a:lnTo>
                <a:lnTo>
                  <a:pt x="1336" y="5748"/>
                </a:lnTo>
                <a:lnTo>
                  <a:pt x="2549" y="4522"/>
                </a:lnTo>
                <a:lnTo>
                  <a:pt x="2549" y="6588"/>
                </a:lnTo>
                <a:close/>
                <a:moveTo>
                  <a:pt x="1336" y="1079"/>
                </a:moveTo>
                <a:lnTo>
                  <a:pt x="2549" y="2305"/>
                </a:lnTo>
                <a:lnTo>
                  <a:pt x="2549" y="4371"/>
                </a:lnTo>
                <a:lnTo>
                  <a:pt x="1967" y="3782"/>
                </a:lnTo>
                <a:lnTo>
                  <a:pt x="1339" y="3145"/>
                </a:lnTo>
                <a:lnTo>
                  <a:pt x="1339" y="1079"/>
                </a:lnTo>
                <a:close/>
                <a:moveTo>
                  <a:pt x="1309" y="3213"/>
                </a:moveTo>
                <a:lnTo>
                  <a:pt x="2527" y="4443"/>
                </a:lnTo>
                <a:lnTo>
                  <a:pt x="1309" y="5673"/>
                </a:lnTo>
                <a:lnTo>
                  <a:pt x="91" y="4443"/>
                </a:lnTo>
                <a:lnTo>
                  <a:pt x="1309" y="3213"/>
                </a:lnTo>
                <a:close/>
                <a:moveTo>
                  <a:pt x="21506" y="1003"/>
                </a:moveTo>
                <a:lnTo>
                  <a:pt x="20288" y="2233"/>
                </a:lnTo>
                <a:lnTo>
                  <a:pt x="19070" y="1003"/>
                </a:lnTo>
                <a:lnTo>
                  <a:pt x="20063" y="0"/>
                </a:lnTo>
                <a:lnTo>
                  <a:pt x="19969" y="0"/>
                </a:lnTo>
                <a:lnTo>
                  <a:pt x="19875" y="96"/>
                </a:lnTo>
                <a:lnTo>
                  <a:pt x="19049" y="932"/>
                </a:lnTo>
                <a:lnTo>
                  <a:pt x="19049" y="0"/>
                </a:lnTo>
                <a:lnTo>
                  <a:pt x="18995" y="0"/>
                </a:lnTo>
                <a:lnTo>
                  <a:pt x="18995" y="932"/>
                </a:lnTo>
                <a:lnTo>
                  <a:pt x="18163" y="92"/>
                </a:lnTo>
                <a:lnTo>
                  <a:pt x="18075" y="4"/>
                </a:lnTo>
                <a:lnTo>
                  <a:pt x="17981" y="4"/>
                </a:lnTo>
                <a:lnTo>
                  <a:pt x="18973" y="1007"/>
                </a:lnTo>
                <a:lnTo>
                  <a:pt x="17755" y="2237"/>
                </a:lnTo>
                <a:lnTo>
                  <a:pt x="16537" y="1007"/>
                </a:lnTo>
                <a:lnTo>
                  <a:pt x="17530" y="4"/>
                </a:lnTo>
                <a:lnTo>
                  <a:pt x="17436" y="4"/>
                </a:lnTo>
                <a:lnTo>
                  <a:pt x="17342" y="100"/>
                </a:lnTo>
                <a:lnTo>
                  <a:pt x="16516" y="935"/>
                </a:lnTo>
                <a:lnTo>
                  <a:pt x="16516" y="4"/>
                </a:lnTo>
                <a:lnTo>
                  <a:pt x="16462" y="4"/>
                </a:lnTo>
                <a:lnTo>
                  <a:pt x="16462" y="935"/>
                </a:lnTo>
                <a:lnTo>
                  <a:pt x="15545" y="4"/>
                </a:lnTo>
                <a:lnTo>
                  <a:pt x="15451" y="4"/>
                </a:lnTo>
                <a:lnTo>
                  <a:pt x="16443" y="1007"/>
                </a:lnTo>
                <a:lnTo>
                  <a:pt x="16443" y="1007"/>
                </a:lnTo>
                <a:lnTo>
                  <a:pt x="16465" y="1027"/>
                </a:lnTo>
                <a:lnTo>
                  <a:pt x="16465" y="3169"/>
                </a:lnTo>
                <a:lnTo>
                  <a:pt x="16492" y="3169"/>
                </a:lnTo>
                <a:lnTo>
                  <a:pt x="16476" y="3201"/>
                </a:lnTo>
                <a:lnTo>
                  <a:pt x="17707" y="4447"/>
                </a:lnTo>
                <a:lnTo>
                  <a:pt x="17707" y="4447"/>
                </a:lnTo>
                <a:lnTo>
                  <a:pt x="17729" y="4466"/>
                </a:lnTo>
                <a:lnTo>
                  <a:pt x="17729" y="6608"/>
                </a:lnTo>
                <a:lnTo>
                  <a:pt x="17755" y="6608"/>
                </a:lnTo>
                <a:lnTo>
                  <a:pt x="17739" y="6640"/>
                </a:lnTo>
                <a:lnTo>
                  <a:pt x="19019" y="7934"/>
                </a:lnTo>
                <a:lnTo>
                  <a:pt x="20299" y="6640"/>
                </a:lnTo>
                <a:lnTo>
                  <a:pt x="20283" y="6608"/>
                </a:lnTo>
                <a:lnTo>
                  <a:pt x="20310" y="6608"/>
                </a:lnTo>
                <a:lnTo>
                  <a:pt x="20310" y="4466"/>
                </a:lnTo>
                <a:lnTo>
                  <a:pt x="20331" y="4447"/>
                </a:lnTo>
                <a:lnTo>
                  <a:pt x="20331" y="4447"/>
                </a:lnTo>
                <a:lnTo>
                  <a:pt x="21562" y="3201"/>
                </a:lnTo>
                <a:lnTo>
                  <a:pt x="21546" y="3169"/>
                </a:lnTo>
                <a:lnTo>
                  <a:pt x="21573" y="3169"/>
                </a:lnTo>
                <a:lnTo>
                  <a:pt x="21573" y="1027"/>
                </a:lnTo>
                <a:lnTo>
                  <a:pt x="21595" y="1007"/>
                </a:lnTo>
                <a:lnTo>
                  <a:pt x="20602" y="4"/>
                </a:lnTo>
                <a:lnTo>
                  <a:pt x="20508" y="4"/>
                </a:lnTo>
                <a:lnTo>
                  <a:pt x="21506" y="1003"/>
                </a:lnTo>
                <a:close/>
                <a:moveTo>
                  <a:pt x="17731" y="4371"/>
                </a:moveTo>
                <a:lnTo>
                  <a:pt x="16519" y="3145"/>
                </a:lnTo>
                <a:lnTo>
                  <a:pt x="16519" y="1079"/>
                </a:lnTo>
                <a:lnTo>
                  <a:pt x="17731" y="2305"/>
                </a:lnTo>
                <a:lnTo>
                  <a:pt x="17731" y="4371"/>
                </a:lnTo>
                <a:close/>
                <a:moveTo>
                  <a:pt x="17785" y="2305"/>
                </a:moveTo>
                <a:lnTo>
                  <a:pt x="18998" y="1079"/>
                </a:lnTo>
                <a:lnTo>
                  <a:pt x="18998" y="3145"/>
                </a:lnTo>
                <a:lnTo>
                  <a:pt x="18386" y="3766"/>
                </a:lnTo>
                <a:lnTo>
                  <a:pt x="17788" y="4371"/>
                </a:lnTo>
                <a:lnTo>
                  <a:pt x="17788" y="2305"/>
                </a:lnTo>
                <a:close/>
                <a:moveTo>
                  <a:pt x="18998" y="7814"/>
                </a:moveTo>
                <a:lnTo>
                  <a:pt x="17785" y="6588"/>
                </a:lnTo>
                <a:lnTo>
                  <a:pt x="17785" y="4522"/>
                </a:lnTo>
                <a:lnTo>
                  <a:pt x="18998" y="5748"/>
                </a:lnTo>
                <a:lnTo>
                  <a:pt x="18998" y="7814"/>
                </a:lnTo>
                <a:close/>
                <a:moveTo>
                  <a:pt x="17806" y="4447"/>
                </a:moveTo>
                <a:lnTo>
                  <a:pt x="19024" y="3217"/>
                </a:lnTo>
                <a:lnTo>
                  <a:pt x="20242" y="4447"/>
                </a:lnTo>
                <a:lnTo>
                  <a:pt x="19024" y="5677"/>
                </a:lnTo>
                <a:lnTo>
                  <a:pt x="17806" y="4447"/>
                </a:lnTo>
                <a:close/>
                <a:moveTo>
                  <a:pt x="20261" y="6588"/>
                </a:moveTo>
                <a:lnTo>
                  <a:pt x="19049" y="7814"/>
                </a:lnTo>
                <a:lnTo>
                  <a:pt x="19049" y="5748"/>
                </a:lnTo>
                <a:lnTo>
                  <a:pt x="20261" y="4522"/>
                </a:lnTo>
                <a:lnTo>
                  <a:pt x="20261" y="6588"/>
                </a:lnTo>
                <a:close/>
                <a:moveTo>
                  <a:pt x="20261" y="4371"/>
                </a:moveTo>
                <a:lnTo>
                  <a:pt x="19679" y="3782"/>
                </a:lnTo>
                <a:lnTo>
                  <a:pt x="19051" y="3145"/>
                </a:lnTo>
                <a:lnTo>
                  <a:pt x="19051" y="1079"/>
                </a:lnTo>
                <a:lnTo>
                  <a:pt x="20264" y="2305"/>
                </a:lnTo>
                <a:lnTo>
                  <a:pt x="20264" y="4371"/>
                </a:lnTo>
                <a:close/>
                <a:moveTo>
                  <a:pt x="21528" y="3145"/>
                </a:moveTo>
                <a:lnTo>
                  <a:pt x="20315" y="4371"/>
                </a:lnTo>
                <a:lnTo>
                  <a:pt x="20315" y="2305"/>
                </a:lnTo>
                <a:lnTo>
                  <a:pt x="21528" y="1079"/>
                </a:lnTo>
                <a:lnTo>
                  <a:pt x="21528" y="3145"/>
                </a:lnTo>
                <a:close/>
                <a:moveTo>
                  <a:pt x="12725" y="21409"/>
                </a:moveTo>
                <a:lnTo>
                  <a:pt x="12725" y="19287"/>
                </a:lnTo>
                <a:lnTo>
                  <a:pt x="12746" y="19267"/>
                </a:lnTo>
                <a:lnTo>
                  <a:pt x="12746" y="19267"/>
                </a:lnTo>
                <a:lnTo>
                  <a:pt x="13978" y="18021"/>
                </a:lnTo>
                <a:lnTo>
                  <a:pt x="13962" y="17989"/>
                </a:lnTo>
                <a:lnTo>
                  <a:pt x="13989" y="17989"/>
                </a:lnTo>
                <a:lnTo>
                  <a:pt x="13989" y="15848"/>
                </a:lnTo>
                <a:lnTo>
                  <a:pt x="14010" y="15828"/>
                </a:lnTo>
                <a:lnTo>
                  <a:pt x="12698" y="14498"/>
                </a:lnTo>
                <a:lnTo>
                  <a:pt x="11432" y="15780"/>
                </a:lnTo>
                <a:lnTo>
                  <a:pt x="10166" y="14498"/>
                </a:lnTo>
                <a:lnTo>
                  <a:pt x="8899" y="15780"/>
                </a:lnTo>
                <a:lnTo>
                  <a:pt x="7633" y="14498"/>
                </a:lnTo>
                <a:lnTo>
                  <a:pt x="6321" y="15828"/>
                </a:lnTo>
                <a:lnTo>
                  <a:pt x="6342" y="15848"/>
                </a:lnTo>
                <a:lnTo>
                  <a:pt x="6342" y="17969"/>
                </a:lnTo>
                <a:lnTo>
                  <a:pt x="5709" y="18610"/>
                </a:lnTo>
                <a:lnTo>
                  <a:pt x="5103" y="19223"/>
                </a:lnTo>
                <a:lnTo>
                  <a:pt x="4472" y="18583"/>
                </a:lnTo>
                <a:lnTo>
                  <a:pt x="3866" y="17969"/>
                </a:lnTo>
                <a:lnTo>
                  <a:pt x="3866" y="15848"/>
                </a:lnTo>
                <a:lnTo>
                  <a:pt x="3888" y="15828"/>
                </a:lnTo>
                <a:lnTo>
                  <a:pt x="2576" y="14498"/>
                </a:lnTo>
                <a:lnTo>
                  <a:pt x="1264" y="15828"/>
                </a:lnTo>
                <a:lnTo>
                  <a:pt x="1285" y="15848"/>
                </a:lnTo>
                <a:lnTo>
                  <a:pt x="1285" y="17969"/>
                </a:lnTo>
                <a:lnTo>
                  <a:pt x="0" y="19271"/>
                </a:lnTo>
                <a:lnTo>
                  <a:pt x="21" y="19291"/>
                </a:lnTo>
                <a:lnTo>
                  <a:pt x="21" y="21433"/>
                </a:lnTo>
                <a:lnTo>
                  <a:pt x="48" y="21433"/>
                </a:lnTo>
                <a:lnTo>
                  <a:pt x="32" y="21465"/>
                </a:lnTo>
                <a:lnTo>
                  <a:pt x="166" y="21600"/>
                </a:lnTo>
                <a:lnTo>
                  <a:pt x="263" y="21600"/>
                </a:lnTo>
                <a:lnTo>
                  <a:pt x="78" y="21413"/>
                </a:lnTo>
                <a:lnTo>
                  <a:pt x="78" y="19347"/>
                </a:lnTo>
                <a:lnTo>
                  <a:pt x="1290" y="20573"/>
                </a:lnTo>
                <a:lnTo>
                  <a:pt x="1290" y="21600"/>
                </a:lnTo>
                <a:lnTo>
                  <a:pt x="1344" y="21600"/>
                </a:lnTo>
                <a:lnTo>
                  <a:pt x="1344" y="20573"/>
                </a:lnTo>
                <a:lnTo>
                  <a:pt x="2557" y="19347"/>
                </a:lnTo>
                <a:lnTo>
                  <a:pt x="2557" y="21413"/>
                </a:lnTo>
                <a:lnTo>
                  <a:pt x="2372" y="21600"/>
                </a:lnTo>
                <a:lnTo>
                  <a:pt x="2466" y="21600"/>
                </a:lnTo>
                <a:lnTo>
                  <a:pt x="2584" y="21481"/>
                </a:lnTo>
                <a:lnTo>
                  <a:pt x="2702" y="21600"/>
                </a:lnTo>
                <a:lnTo>
                  <a:pt x="2796" y="21600"/>
                </a:lnTo>
                <a:lnTo>
                  <a:pt x="2610" y="21413"/>
                </a:lnTo>
                <a:lnTo>
                  <a:pt x="2610" y="19347"/>
                </a:lnTo>
                <a:lnTo>
                  <a:pt x="3823" y="20573"/>
                </a:lnTo>
                <a:lnTo>
                  <a:pt x="3823" y="21600"/>
                </a:lnTo>
                <a:lnTo>
                  <a:pt x="3877" y="21600"/>
                </a:lnTo>
                <a:lnTo>
                  <a:pt x="3877" y="20573"/>
                </a:lnTo>
                <a:lnTo>
                  <a:pt x="5089" y="19347"/>
                </a:lnTo>
                <a:lnTo>
                  <a:pt x="5089" y="21413"/>
                </a:lnTo>
                <a:lnTo>
                  <a:pt x="4904" y="21600"/>
                </a:lnTo>
                <a:lnTo>
                  <a:pt x="4998" y="21600"/>
                </a:lnTo>
                <a:lnTo>
                  <a:pt x="5116" y="21481"/>
                </a:lnTo>
                <a:lnTo>
                  <a:pt x="5234" y="21600"/>
                </a:lnTo>
                <a:lnTo>
                  <a:pt x="5328" y="21600"/>
                </a:lnTo>
                <a:lnTo>
                  <a:pt x="5143" y="21413"/>
                </a:lnTo>
                <a:lnTo>
                  <a:pt x="5143" y="19347"/>
                </a:lnTo>
                <a:lnTo>
                  <a:pt x="6356" y="20573"/>
                </a:lnTo>
                <a:lnTo>
                  <a:pt x="6356" y="21600"/>
                </a:lnTo>
                <a:lnTo>
                  <a:pt x="6409" y="21600"/>
                </a:lnTo>
                <a:lnTo>
                  <a:pt x="6409" y="20573"/>
                </a:lnTo>
                <a:lnTo>
                  <a:pt x="7622" y="19347"/>
                </a:lnTo>
                <a:lnTo>
                  <a:pt x="7622" y="21413"/>
                </a:lnTo>
                <a:lnTo>
                  <a:pt x="7437" y="21600"/>
                </a:lnTo>
                <a:lnTo>
                  <a:pt x="7531" y="21600"/>
                </a:lnTo>
                <a:lnTo>
                  <a:pt x="7649" y="21481"/>
                </a:lnTo>
                <a:lnTo>
                  <a:pt x="7767" y="21600"/>
                </a:lnTo>
                <a:lnTo>
                  <a:pt x="7861" y="21600"/>
                </a:lnTo>
                <a:lnTo>
                  <a:pt x="7676" y="21413"/>
                </a:lnTo>
                <a:lnTo>
                  <a:pt x="7676" y="19347"/>
                </a:lnTo>
                <a:lnTo>
                  <a:pt x="8888" y="20573"/>
                </a:lnTo>
                <a:lnTo>
                  <a:pt x="8888" y="21600"/>
                </a:lnTo>
                <a:lnTo>
                  <a:pt x="8942" y="21600"/>
                </a:lnTo>
                <a:lnTo>
                  <a:pt x="8942" y="20573"/>
                </a:lnTo>
                <a:lnTo>
                  <a:pt x="10155" y="19347"/>
                </a:lnTo>
                <a:lnTo>
                  <a:pt x="10155" y="21413"/>
                </a:lnTo>
                <a:lnTo>
                  <a:pt x="9970" y="21600"/>
                </a:lnTo>
                <a:lnTo>
                  <a:pt x="10064" y="21600"/>
                </a:lnTo>
                <a:lnTo>
                  <a:pt x="10182" y="21481"/>
                </a:lnTo>
                <a:lnTo>
                  <a:pt x="10300" y="21600"/>
                </a:lnTo>
                <a:lnTo>
                  <a:pt x="10394" y="21600"/>
                </a:lnTo>
                <a:lnTo>
                  <a:pt x="10208" y="21413"/>
                </a:lnTo>
                <a:lnTo>
                  <a:pt x="10208" y="19347"/>
                </a:lnTo>
                <a:lnTo>
                  <a:pt x="11421" y="20573"/>
                </a:lnTo>
                <a:lnTo>
                  <a:pt x="11421" y="21600"/>
                </a:lnTo>
                <a:lnTo>
                  <a:pt x="11475" y="21600"/>
                </a:lnTo>
                <a:lnTo>
                  <a:pt x="11475" y="20573"/>
                </a:lnTo>
                <a:lnTo>
                  <a:pt x="12687" y="19347"/>
                </a:lnTo>
                <a:lnTo>
                  <a:pt x="12687" y="21413"/>
                </a:lnTo>
                <a:lnTo>
                  <a:pt x="12502" y="21600"/>
                </a:lnTo>
                <a:lnTo>
                  <a:pt x="12596" y="21600"/>
                </a:lnTo>
                <a:lnTo>
                  <a:pt x="12714" y="21481"/>
                </a:lnTo>
                <a:lnTo>
                  <a:pt x="12832" y="21600"/>
                </a:lnTo>
                <a:lnTo>
                  <a:pt x="12929" y="21600"/>
                </a:lnTo>
                <a:lnTo>
                  <a:pt x="12725" y="21409"/>
                </a:lnTo>
                <a:close/>
                <a:moveTo>
                  <a:pt x="1309" y="20501"/>
                </a:moveTo>
                <a:lnTo>
                  <a:pt x="91" y="19271"/>
                </a:lnTo>
                <a:lnTo>
                  <a:pt x="1309" y="18041"/>
                </a:lnTo>
                <a:lnTo>
                  <a:pt x="2527" y="19271"/>
                </a:lnTo>
                <a:lnTo>
                  <a:pt x="1309" y="20501"/>
                </a:lnTo>
                <a:close/>
                <a:moveTo>
                  <a:pt x="2549" y="19192"/>
                </a:moveTo>
                <a:lnTo>
                  <a:pt x="1969" y="18606"/>
                </a:lnTo>
                <a:lnTo>
                  <a:pt x="1336" y="17966"/>
                </a:lnTo>
                <a:lnTo>
                  <a:pt x="1336" y="15899"/>
                </a:lnTo>
                <a:lnTo>
                  <a:pt x="2549" y="17126"/>
                </a:lnTo>
                <a:lnTo>
                  <a:pt x="2549" y="19192"/>
                </a:lnTo>
                <a:close/>
                <a:moveTo>
                  <a:pt x="2576" y="17058"/>
                </a:moveTo>
                <a:lnTo>
                  <a:pt x="1358" y="15828"/>
                </a:lnTo>
                <a:lnTo>
                  <a:pt x="2576" y="14598"/>
                </a:lnTo>
                <a:lnTo>
                  <a:pt x="3794" y="15828"/>
                </a:lnTo>
                <a:lnTo>
                  <a:pt x="2576" y="17058"/>
                </a:lnTo>
                <a:close/>
                <a:moveTo>
                  <a:pt x="2602" y="17126"/>
                </a:moveTo>
                <a:lnTo>
                  <a:pt x="3815" y="15899"/>
                </a:lnTo>
                <a:lnTo>
                  <a:pt x="3815" y="17966"/>
                </a:lnTo>
                <a:lnTo>
                  <a:pt x="3182" y="18606"/>
                </a:lnTo>
                <a:lnTo>
                  <a:pt x="2602" y="19192"/>
                </a:lnTo>
                <a:lnTo>
                  <a:pt x="2602" y="17126"/>
                </a:lnTo>
                <a:close/>
                <a:moveTo>
                  <a:pt x="3842" y="20501"/>
                </a:moveTo>
                <a:lnTo>
                  <a:pt x="2624" y="19271"/>
                </a:lnTo>
                <a:lnTo>
                  <a:pt x="3842" y="18041"/>
                </a:lnTo>
                <a:lnTo>
                  <a:pt x="5060" y="19271"/>
                </a:lnTo>
                <a:lnTo>
                  <a:pt x="3842" y="20501"/>
                </a:lnTo>
                <a:close/>
                <a:moveTo>
                  <a:pt x="13935" y="17966"/>
                </a:moveTo>
                <a:lnTo>
                  <a:pt x="12725" y="19192"/>
                </a:lnTo>
                <a:lnTo>
                  <a:pt x="12725" y="17126"/>
                </a:lnTo>
                <a:lnTo>
                  <a:pt x="13938" y="15899"/>
                </a:lnTo>
                <a:lnTo>
                  <a:pt x="13938" y="17966"/>
                </a:lnTo>
                <a:close/>
                <a:moveTo>
                  <a:pt x="6372" y="20501"/>
                </a:moveTo>
                <a:lnTo>
                  <a:pt x="5154" y="19271"/>
                </a:lnTo>
                <a:lnTo>
                  <a:pt x="6372" y="18041"/>
                </a:lnTo>
                <a:lnTo>
                  <a:pt x="7590" y="19271"/>
                </a:lnTo>
                <a:lnTo>
                  <a:pt x="6372" y="20501"/>
                </a:lnTo>
                <a:close/>
                <a:moveTo>
                  <a:pt x="7609" y="19192"/>
                </a:moveTo>
                <a:lnTo>
                  <a:pt x="7029" y="18606"/>
                </a:lnTo>
                <a:lnTo>
                  <a:pt x="6396" y="17966"/>
                </a:lnTo>
                <a:lnTo>
                  <a:pt x="6396" y="15899"/>
                </a:lnTo>
                <a:lnTo>
                  <a:pt x="7609" y="17126"/>
                </a:lnTo>
                <a:lnTo>
                  <a:pt x="7609" y="19192"/>
                </a:lnTo>
                <a:close/>
                <a:moveTo>
                  <a:pt x="7636" y="17058"/>
                </a:moveTo>
                <a:lnTo>
                  <a:pt x="6417" y="15828"/>
                </a:lnTo>
                <a:lnTo>
                  <a:pt x="7636" y="14598"/>
                </a:lnTo>
                <a:lnTo>
                  <a:pt x="8854" y="15828"/>
                </a:lnTo>
                <a:lnTo>
                  <a:pt x="7636" y="17058"/>
                </a:lnTo>
                <a:close/>
                <a:moveTo>
                  <a:pt x="7662" y="17126"/>
                </a:moveTo>
                <a:lnTo>
                  <a:pt x="8875" y="15899"/>
                </a:lnTo>
                <a:lnTo>
                  <a:pt x="8875" y="17966"/>
                </a:lnTo>
                <a:lnTo>
                  <a:pt x="8242" y="18606"/>
                </a:lnTo>
                <a:lnTo>
                  <a:pt x="7662" y="19192"/>
                </a:lnTo>
                <a:lnTo>
                  <a:pt x="7662" y="17126"/>
                </a:lnTo>
                <a:close/>
                <a:moveTo>
                  <a:pt x="8902" y="20501"/>
                </a:moveTo>
                <a:lnTo>
                  <a:pt x="7684" y="19271"/>
                </a:lnTo>
                <a:lnTo>
                  <a:pt x="8902" y="18041"/>
                </a:lnTo>
                <a:lnTo>
                  <a:pt x="10120" y="19271"/>
                </a:lnTo>
                <a:lnTo>
                  <a:pt x="8902" y="20501"/>
                </a:lnTo>
                <a:close/>
                <a:moveTo>
                  <a:pt x="10141" y="19192"/>
                </a:moveTo>
                <a:lnTo>
                  <a:pt x="9538" y="18579"/>
                </a:lnTo>
                <a:lnTo>
                  <a:pt x="8931" y="17965"/>
                </a:lnTo>
                <a:lnTo>
                  <a:pt x="8931" y="15899"/>
                </a:lnTo>
                <a:lnTo>
                  <a:pt x="10144" y="17126"/>
                </a:lnTo>
                <a:lnTo>
                  <a:pt x="10144" y="19192"/>
                </a:lnTo>
                <a:close/>
                <a:moveTo>
                  <a:pt x="10168" y="17058"/>
                </a:moveTo>
                <a:lnTo>
                  <a:pt x="8950" y="15828"/>
                </a:lnTo>
                <a:lnTo>
                  <a:pt x="10168" y="14598"/>
                </a:lnTo>
                <a:lnTo>
                  <a:pt x="11386" y="15828"/>
                </a:lnTo>
                <a:lnTo>
                  <a:pt x="10168" y="17058"/>
                </a:lnTo>
                <a:close/>
                <a:moveTo>
                  <a:pt x="10195" y="17126"/>
                </a:moveTo>
                <a:lnTo>
                  <a:pt x="11408" y="15899"/>
                </a:lnTo>
                <a:lnTo>
                  <a:pt x="11408" y="17966"/>
                </a:lnTo>
                <a:lnTo>
                  <a:pt x="10775" y="18606"/>
                </a:lnTo>
                <a:lnTo>
                  <a:pt x="10195" y="19192"/>
                </a:lnTo>
                <a:lnTo>
                  <a:pt x="10195" y="17126"/>
                </a:lnTo>
                <a:close/>
                <a:moveTo>
                  <a:pt x="11432" y="20501"/>
                </a:moveTo>
                <a:lnTo>
                  <a:pt x="10214" y="19271"/>
                </a:lnTo>
                <a:lnTo>
                  <a:pt x="11432" y="18041"/>
                </a:lnTo>
                <a:lnTo>
                  <a:pt x="12650" y="19271"/>
                </a:lnTo>
                <a:lnTo>
                  <a:pt x="11432" y="20501"/>
                </a:lnTo>
                <a:close/>
                <a:moveTo>
                  <a:pt x="12671" y="19192"/>
                </a:moveTo>
                <a:lnTo>
                  <a:pt x="12092" y="18606"/>
                </a:lnTo>
                <a:lnTo>
                  <a:pt x="11459" y="17966"/>
                </a:lnTo>
                <a:lnTo>
                  <a:pt x="11459" y="15899"/>
                </a:lnTo>
                <a:lnTo>
                  <a:pt x="12671" y="17126"/>
                </a:lnTo>
                <a:lnTo>
                  <a:pt x="12671" y="19192"/>
                </a:lnTo>
                <a:close/>
                <a:moveTo>
                  <a:pt x="11480" y="15824"/>
                </a:moveTo>
                <a:lnTo>
                  <a:pt x="12698" y="14594"/>
                </a:lnTo>
                <a:lnTo>
                  <a:pt x="13916" y="15824"/>
                </a:lnTo>
                <a:lnTo>
                  <a:pt x="12698" y="17054"/>
                </a:lnTo>
                <a:lnTo>
                  <a:pt x="11480" y="15824"/>
                </a:lnTo>
                <a:close/>
                <a:moveTo>
                  <a:pt x="20288" y="21429"/>
                </a:moveTo>
                <a:lnTo>
                  <a:pt x="20315" y="21429"/>
                </a:lnTo>
                <a:lnTo>
                  <a:pt x="20315" y="19287"/>
                </a:lnTo>
                <a:lnTo>
                  <a:pt x="20336" y="19267"/>
                </a:lnTo>
                <a:lnTo>
                  <a:pt x="21568" y="18021"/>
                </a:lnTo>
                <a:lnTo>
                  <a:pt x="21552" y="17989"/>
                </a:lnTo>
                <a:lnTo>
                  <a:pt x="21579" y="17989"/>
                </a:lnTo>
                <a:lnTo>
                  <a:pt x="21579" y="15848"/>
                </a:lnTo>
                <a:lnTo>
                  <a:pt x="21600" y="15828"/>
                </a:lnTo>
                <a:lnTo>
                  <a:pt x="20288" y="14498"/>
                </a:lnTo>
                <a:lnTo>
                  <a:pt x="18976" y="15828"/>
                </a:lnTo>
                <a:lnTo>
                  <a:pt x="18998" y="15848"/>
                </a:lnTo>
                <a:lnTo>
                  <a:pt x="18998" y="17969"/>
                </a:lnTo>
                <a:lnTo>
                  <a:pt x="18391" y="18583"/>
                </a:lnTo>
                <a:lnTo>
                  <a:pt x="17761" y="19223"/>
                </a:lnTo>
                <a:lnTo>
                  <a:pt x="17154" y="18610"/>
                </a:lnTo>
                <a:lnTo>
                  <a:pt x="16511" y="17958"/>
                </a:lnTo>
                <a:lnTo>
                  <a:pt x="16511" y="17958"/>
                </a:lnTo>
                <a:lnTo>
                  <a:pt x="16494" y="17942"/>
                </a:lnTo>
                <a:lnTo>
                  <a:pt x="15183" y="19271"/>
                </a:lnTo>
                <a:lnTo>
                  <a:pt x="15204" y="19291"/>
                </a:lnTo>
                <a:lnTo>
                  <a:pt x="15204" y="21413"/>
                </a:lnTo>
                <a:lnTo>
                  <a:pt x="15019" y="21600"/>
                </a:lnTo>
                <a:lnTo>
                  <a:pt x="15113" y="21600"/>
                </a:lnTo>
                <a:lnTo>
                  <a:pt x="15231" y="21481"/>
                </a:lnTo>
                <a:lnTo>
                  <a:pt x="15349" y="21600"/>
                </a:lnTo>
                <a:lnTo>
                  <a:pt x="15443" y="21600"/>
                </a:lnTo>
                <a:lnTo>
                  <a:pt x="15258" y="21413"/>
                </a:lnTo>
                <a:lnTo>
                  <a:pt x="15258" y="19347"/>
                </a:lnTo>
                <a:lnTo>
                  <a:pt x="16470" y="20573"/>
                </a:lnTo>
                <a:lnTo>
                  <a:pt x="16470" y="21600"/>
                </a:lnTo>
                <a:lnTo>
                  <a:pt x="16524" y="21600"/>
                </a:lnTo>
                <a:lnTo>
                  <a:pt x="16524" y="20573"/>
                </a:lnTo>
                <a:lnTo>
                  <a:pt x="17737" y="19347"/>
                </a:lnTo>
                <a:lnTo>
                  <a:pt x="17737" y="21413"/>
                </a:lnTo>
                <a:lnTo>
                  <a:pt x="17552" y="21600"/>
                </a:lnTo>
                <a:lnTo>
                  <a:pt x="17645" y="21600"/>
                </a:lnTo>
                <a:lnTo>
                  <a:pt x="17763" y="21481"/>
                </a:lnTo>
                <a:lnTo>
                  <a:pt x="17882" y="21600"/>
                </a:lnTo>
                <a:lnTo>
                  <a:pt x="17978" y="21600"/>
                </a:lnTo>
                <a:lnTo>
                  <a:pt x="17793" y="21413"/>
                </a:lnTo>
                <a:lnTo>
                  <a:pt x="17793" y="19347"/>
                </a:lnTo>
                <a:lnTo>
                  <a:pt x="19006" y="20573"/>
                </a:lnTo>
                <a:lnTo>
                  <a:pt x="19006" y="21600"/>
                </a:lnTo>
                <a:lnTo>
                  <a:pt x="19059" y="21600"/>
                </a:lnTo>
                <a:lnTo>
                  <a:pt x="19059" y="20573"/>
                </a:lnTo>
                <a:lnTo>
                  <a:pt x="20272" y="19347"/>
                </a:lnTo>
                <a:lnTo>
                  <a:pt x="20272" y="21413"/>
                </a:lnTo>
                <a:lnTo>
                  <a:pt x="20087" y="21600"/>
                </a:lnTo>
                <a:lnTo>
                  <a:pt x="20181" y="21600"/>
                </a:lnTo>
                <a:lnTo>
                  <a:pt x="20315" y="21465"/>
                </a:lnTo>
                <a:lnTo>
                  <a:pt x="20288" y="21429"/>
                </a:lnTo>
                <a:close/>
                <a:moveTo>
                  <a:pt x="16494" y="20501"/>
                </a:moveTo>
                <a:lnTo>
                  <a:pt x="15276" y="19271"/>
                </a:lnTo>
                <a:lnTo>
                  <a:pt x="16494" y="18041"/>
                </a:lnTo>
                <a:lnTo>
                  <a:pt x="17712" y="19271"/>
                </a:lnTo>
                <a:lnTo>
                  <a:pt x="16494" y="20501"/>
                </a:lnTo>
                <a:close/>
                <a:moveTo>
                  <a:pt x="21528" y="17966"/>
                </a:moveTo>
                <a:lnTo>
                  <a:pt x="20315" y="19192"/>
                </a:lnTo>
                <a:lnTo>
                  <a:pt x="20315" y="17126"/>
                </a:lnTo>
                <a:lnTo>
                  <a:pt x="21528" y="15899"/>
                </a:lnTo>
                <a:lnTo>
                  <a:pt x="21528" y="17966"/>
                </a:lnTo>
                <a:close/>
                <a:moveTo>
                  <a:pt x="20288" y="14594"/>
                </a:moveTo>
                <a:lnTo>
                  <a:pt x="21506" y="15824"/>
                </a:lnTo>
                <a:lnTo>
                  <a:pt x="20288" y="17054"/>
                </a:lnTo>
                <a:lnTo>
                  <a:pt x="19070" y="15824"/>
                </a:lnTo>
                <a:lnTo>
                  <a:pt x="20288" y="14594"/>
                </a:lnTo>
                <a:close/>
                <a:moveTo>
                  <a:pt x="19024" y="20501"/>
                </a:moveTo>
                <a:lnTo>
                  <a:pt x="17806" y="19271"/>
                </a:lnTo>
                <a:lnTo>
                  <a:pt x="19024" y="18041"/>
                </a:lnTo>
                <a:lnTo>
                  <a:pt x="20242" y="19271"/>
                </a:lnTo>
                <a:lnTo>
                  <a:pt x="19024" y="20501"/>
                </a:lnTo>
                <a:close/>
                <a:moveTo>
                  <a:pt x="20261" y="19192"/>
                </a:moveTo>
                <a:lnTo>
                  <a:pt x="19682" y="18606"/>
                </a:lnTo>
                <a:lnTo>
                  <a:pt x="19049" y="17966"/>
                </a:lnTo>
                <a:lnTo>
                  <a:pt x="19049" y="15899"/>
                </a:lnTo>
                <a:lnTo>
                  <a:pt x="20261" y="17126"/>
                </a:lnTo>
                <a:lnTo>
                  <a:pt x="20261" y="19192"/>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6"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7" name="PlaceHolder 2"/>
          <p:cNvSpPr>
            <a:spLocks noGrp="1"/>
          </p:cNvSpPr>
          <p:nvPr>
            <p:ph type="body"/>
          </p:nvPr>
        </p:nvSpPr>
        <p:spPr>
          <a:xfrm>
            <a:off x="83808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8" name="PlaceHolder 3"/>
          <p:cNvSpPr>
            <a:spLocks noGrp="1"/>
          </p:cNvSpPr>
          <p:nvPr>
            <p:ph type="body"/>
          </p:nvPr>
        </p:nvSpPr>
        <p:spPr>
          <a:xfrm>
            <a:off x="6226200" y="1825560"/>
            <a:ext cx="5130720" cy="3068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9" name="PlaceHolder 4"/>
          <p:cNvSpPr>
            <a:spLocks noGrp="1"/>
          </p:cNvSpPr>
          <p:nvPr>
            <p:ph type="body"/>
          </p:nvPr>
        </p:nvSpPr>
        <p:spPr>
          <a:xfrm>
            <a:off x="838080" y="342828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10" name="PlaceHolder 5"/>
          <p:cNvSpPr>
            <a:spLocks noGrp="1"/>
          </p:cNvSpPr>
          <p:nvPr>
            <p:ph type="ftr" idx="1"/>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11" name="PlaceHolder 6"/>
          <p:cNvSpPr>
            <a:spLocks noGrp="1"/>
          </p:cNvSpPr>
          <p:nvPr>
            <p:ph type="sldNum" idx="2"/>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1E1D6139-E59D-42FC-82D6-F60D3AD13C83}"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12" name="PlaceHolder 7"/>
          <p:cNvSpPr>
            <a:spLocks noGrp="1"/>
          </p:cNvSpPr>
          <p:nvPr>
            <p:ph type="dt" idx="3"/>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649" r:id="rId4"/>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137"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138" name="Group 7"/>
          <p:cNvGrpSpPr/>
          <p:nvPr/>
        </p:nvGrpSpPr>
        <p:grpSpPr>
          <a:xfrm>
            <a:off x="-1652760" y="-16560"/>
            <a:ext cx="1563840" cy="608040"/>
            <a:chOff x="-1652760" y="-16560"/>
            <a:chExt cx="1563840" cy="608040"/>
          </a:xfrm>
        </p:grpSpPr>
        <p:sp>
          <p:nvSpPr>
            <p:cNvPr id="139"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140"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141" name="Picture 10" descr=""/>
            <p:cNvPicPr/>
            <p:nvPr/>
          </p:nvPicPr>
          <p:blipFill>
            <a:blip r:embed="rId3"/>
            <a:stretch/>
          </p:blipFill>
          <p:spPr>
            <a:xfrm>
              <a:off x="-1577160" y="196560"/>
              <a:ext cx="1404360" cy="185400"/>
            </a:xfrm>
            <a:prstGeom prst="rect">
              <a:avLst/>
            </a:prstGeom>
            <a:ln w="0">
              <a:noFill/>
            </a:ln>
          </p:spPr>
        </p:pic>
      </p:grpSp>
      <p:sp>
        <p:nvSpPr>
          <p:cNvPr id="142"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1264" y="1003"/>
                </a:moveTo>
                <a:lnTo>
                  <a:pt x="1264" y="1003"/>
                </a:lnTo>
                <a:lnTo>
                  <a:pt x="1285" y="1023"/>
                </a:lnTo>
                <a:lnTo>
                  <a:pt x="1285" y="3145"/>
                </a:lnTo>
                <a:lnTo>
                  <a:pt x="0" y="4447"/>
                </a:lnTo>
                <a:lnTo>
                  <a:pt x="21" y="4466"/>
                </a:lnTo>
                <a:lnTo>
                  <a:pt x="21" y="6608"/>
                </a:lnTo>
                <a:lnTo>
                  <a:pt x="48" y="6608"/>
                </a:lnTo>
                <a:lnTo>
                  <a:pt x="32" y="6640"/>
                </a:lnTo>
                <a:lnTo>
                  <a:pt x="1312" y="7934"/>
                </a:lnTo>
                <a:lnTo>
                  <a:pt x="2578" y="6652"/>
                </a:lnTo>
                <a:lnTo>
                  <a:pt x="3845" y="7934"/>
                </a:lnTo>
                <a:lnTo>
                  <a:pt x="5124" y="6640"/>
                </a:lnTo>
                <a:lnTo>
                  <a:pt x="5108" y="6608"/>
                </a:lnTo>
                <a:lnTo>
                  <a:pt x="5135" y="6608"/>
                </a:lnTo>
                <a:lnTo>
                  <a:pt x="5135" y="4466"/>
                </a:lnTo>
                <a:lnTo>
                  <a:pt x="5157" y="4447"/>
                </a:lnTo>
                <a:lnTo>
                  <a:pt x="5157" y="4447"/>
                </a:lnTo>
                <a:lnTo>
                  <a:pt x="6375" y="3217"/>
                </a:lnTo>
                <a:lnTo>
                  <a:pt x="7593" y="4447"/>
                </a:lnTo>
                <a:lnTo>
                  <a:pt x="7593" y="4447"/>
                </a:lnTo>
                <a:lnTo>
                  <a:pt x="7614" y="4466"/>
                </a:lnTo>
                <a:lnTo>
                  <a:pt x="7614" y="6608"/>
                </a:lnTo>
                <a:lnTo>
                  <a:pt x="7641" y="6608"/>
                </a:lnTo>
                <a:lnTo>
                  <a:pt x="7625" y="6640"/>
                </a:lnTo>
                <a:lnTo>
                  <a:pt x="8905" y="7934"/>
                </a:lnTo>
                <a:lnTo>
                  <a:pt x="10171" y="6652"/>
                </a:lnTo>
                <a:lnTo>
                  <a:pt x="11437" y="7934"/>
                </a:lnTo>
                <a:lnTo>
                  <a:pt x="12717" y="6640"/>
                </a:lnTo>
                <a:lnTo>
                  <a:pt x="12701" y="6608"/>
                </a:lnTo>
                <a:lnTo>
                  <a:pt x="12728" y="6608"/>
                </a:lnTo>
                <a:lnTo>
                  <a:pt x="12728" y="4466"/>
                </a:lnTo>
                <a:lnTo>
                  <a:pt x="12749" y="4447"/>
                </a:lnTo>
                <a:lnTo>
                  <a:pt x="12749" y="4447"/>
                </a:lnTo>
                <a:lnTo>
                  <a:pt x="13981" y="3201"/>
                </a:lnTo>
                <a:lnTo>
                  <a:pt x="13965" y="3169"/>
                </a:lnTo>
                <a:lnTo>
                  <a:pt x="13991" y="3169"/>
                </a:lnTo>
                <a:lnTo>
                  <a:pt x="13991" y="1027"/>
                </a:lnTo>
                <a:lnTo>
                  <a:pt x="14013" y="1007"/>
                </a:lnTo>
                <a:lnTo>
                  <a:pt x="14013" y="1007"/>
                </a:lnTo>
                <a:lnTo>
                  <a:pt x="15006" y="4"/>
                </a:lnTo>
                <a:lnTo>
                  <a:pt x="14912" y="4"/>
                </a:lnTo>
                <a:lnTo>
                  <a:pt x="13994" y="935"/>
                </a:lnTo>
                <a:lnTo>
                  <a:pt x="13994" y="4"/>
                </a:lnTo>
                <a:lnTo>
                  <a:pt x="13940" y="4"/>
                </a:lnTo>
                <a:lnTo>
                  <a:pt x="13940" y="935"/>
                </a:lnTo>
                <a:lnTo>
                  <a:pt x="13109" y="96"/>
                </a:lnTo>
                <a:lnTo>
                  <a:pt x="13020" y="8"/>
                </a:lnTo>
                <a:lnTo>
                  <a:pt x="12926" y="8"/>
                </a:lnTo>
                <a:lnTo>
                  <a:pt x="13919" y="1011"/>
                </a:lnTo>
                <a:lnTo>
                  <a:pt x="12701" y="2241"/>
                </a:lnTo>
                <a:lnTo>
                  <a:pt x="11483" y="1011"/>
                </a:lnTo>
                <a:lnTo>
                  <a:pt x="12476" y="8"/>
                </a:lnTo>
                <a:lnTo>
                  <a:pt x="12382" y="8"/>
                </a:lnTo>
                <a:lnTo>
                  <a:pt x="12288" y="104"/>
                </a:lnTo>
                <a:lnTo>
                  <a:pt x="11461" y="939"/>
                </a:lnTo>
                <a:lnTo>
                  <a:pt x="11461" y="8"/>
                </a:lnTo>
                <a:lnTo>
                  <a:pt x="11408" y="8"/>
                </a:lnTo>
                <a:lnTo>
                  <a:pt x="11408" y="939"/>
                </a:lnTo>
                <a:lnTo>
                  <a:pt x="10581" y="104"/>
                </a:lnTo>
                <a:lnTo>
                  <a:pt x="10488" y="8"/>
                </a:lnTo>
                <a:lnTo>
                  <a:pt x="10394" y="8"/>
                </a:lnTo>
                <a:lnTo>
                  <a:pt x="11386" y="1011"/>
                </a:lnTo>
                <a:lnTo>
                  <a:pt x="10168" y="2241"/>
                </a:lnTo>
                <a:lnTo>
                  <a:pt x="8950" y="1011"/>
                </a:lnTo>
                <a:lnTo>
                  <a:pt x="9943" y="8"/>
                </a:lnTo>
                <a:lnTo>
                  <a:pt x="9849" y="8"/>
                </a:lnTo>
                <a:lnTo>
                  <a:pt x="9760" y="96"/>
                </a:lnTo>
                <a:lnTo>
                  <a:pt x="8929" y="935"/>
                </a:lnTo>
                <a:lnTo>
                  <a:pt x="8929" y="4"/>
                </a:lnTo>
                <a:lnTo>
                  <a:pt x="8875" y="4"/>
                </a:lnTo>
                <a:lnTo>
                  <a:pt x="8875" y="935"/>
                </a:lnTo>
                <a:lnTo>
                  <a:pt x="8049" y="100"/>
                </a:lnTo>
                <a:lnTo>
                  <a:pt x="7955" y="4"/>
                </a:lnTo>
                <a:lnTo>
                  <a:pt x="7861" y="4"/>
                </a:lnTo>
                <a:lnTo>
                  <a:pt x="8854" y="1007"/>
                </a:lnTo>
                <a:lnTo>
                  <a:pt x="7636" y="2237"/>
                </a:lnTo>
                <a:lnTo>
                  <a:pt x="6418" y="1007"/>
                </a:lnTo>
                <a:lnTo>
                  <a:pt x="7410" y="4"/>
                </a:lnTo>
                <a:lnTo>
                  <a:pt x="7316" y="4"/>
                </a:lnTo>
                <a:lnTo>
                  <a:pt x="7222" y="100"/>
                </a:lnTo>
                <a:lnTo>
                  <a:pt x="6396" y="935"/>
                </a:lnTo>
                <a:lnTo>
                  <a:pt x="6396" y="4"/>
                </a:lnTo>
                <a:lnTo>
                  <a:pt x="6342" y="4"/>
                </a:lnTo>
                <a:lnTo>
                  <a:pt x="6342" y="935"/>
                </a:lnTo>
                <a:lnTo>
                  <a:pt x="5516" y="100"/>
                </a:lnTo>
                <a:lnTo>
                  <a:pt x="5422" y="4"/>
                </a:lnTo>
                <a:lnTo>
                  <a:pt x="5328" y="4"/>
                </a:lnTo>
                <a:lnTo>
                  <a:pt x="6321" y="1007"/>
                </a:lnTo>
                <a:lnTo>
                  <a:pt x="5103" y="2237"/>
                </a:lnTo>
                <a:lnTo>
                  <a:pt x="3885" y="1007"/>
                </a:lnTo>
                <a:lnTo>
                  <a:pt x="4878" y="4"/>
                </a:lnTo>
                <a:lnTo>
                  <a:pt x="4784" y="4"/>
                </a:lnTo>
                <a:lnTo>
                  <a:pt x="4695" y="92"/>
                </a:lnTo>
                <a:lnTo>
                  <a:pt x="3863" y="932"/>
                </a:lnTo>
                <a:lnTo>
                  <a:pt x="3863" y="0"/>
                </a:lnTo>
                <a:lnTo>
                  <a:pt x="3810" y="0"/>
                </a:lnTo>
                <a:lnTo>
                  <a:pt x="3810" y="932"/>
                </a:lnTo>
                <a:lnTo>
                  <a:pt x="2983" y="96"/>
                </a:lnTo>
                <a:lnTo>
                  <a:pt x="2890" y="0"/>
                </a:lnTo>
                <a:lnTo>
                  <a:pt x="2796" y="0"/>
                </a:lnTo>
                <a:lnTo>
                  <a:pt x="3788" y="1003"/>
                </a:lnTo>
                <a:lnTo>
                  <a:pt x="2570" y="2233"/>
                </a:lnTo>
                <a:lnTo>
                  <a:pt x="1352" y="1003"/>
                </a:lnTo>
                <a:lnTo>
                  <a:pt x="2345" y="0"/>
                </a:lnTo>
                <a:lnTo>
                  <a:pt x="2251" y="0"/>
                </a:lnTo>
                <a:lnTo>
                  <a:pt x="2157" y="96"/>
                </a:lnTo>
                <a:lnTo>
                  <a:pt x="1331" y="932"/>
                </a:lnTo>
                <a:lnTo>
                  <a:pt x="1331" y="0"/>
                </a:lnTo>
                <a:lnTo>
                  <a:pt x="1277" y="0"/>
                </a:lnTo>
                <a:lnTo>
                  <a:pt x="1277" y="932"/>
                </a:lnTo>
                <a:lnTo>
                  <a:pt x="360" y="0"/>
                </a:lnTo>
                <a:lnTo>
                  <a:pt x="263" y="0"/>
                </a:lnTo>
                <a:lnTo>
                  <a:pt x="1264" y="1003"/>
                </a:lnTo>
                <a:close/>
                <a:moveTo>
                  <a:pt x="12725" y="2305"/>
                </a:moveTo>
                <a:lnTo>
                  <a:pt x="13938" y="1079"/>
                </a:lnTo>
                <a:lnTo>
                  <a:pt x="13938" y="3145"/>
                </a:lnTo>
                <a:lnTo>
                  <a:pt x="12725" y="4371"/>
                </a:lnTo>
                <a:lnTo>
                  <a:pt x="12725" y="2305"/>
                </a:lnTo>
                <a:close/>
                <a:moveTo>
                  <a:pt x="12671" y="6588"/>
                </a:moveTo>
                <a:lnTo>
                  <a:pt x="11459" y="7814"/>
                </a:lnTo>
                <a:lnTo>
                  <a:pt x="11459" y="5748"/>
                </a:lnTo>
                <a:lnTo>
                  <a:pt x="12671" y="4522"/>
                </a:lnTo>
                <a:lnTo>
                  <a:pt x="12671" y="6588"/>
                </a:lnTo>
                <a:close/>
                <a:moveTo>
                  <a:pt x="11459" y="1079"/>
                </a:moveTo>
                <a:lnTo>
                  <a:pt x="12671" y="2305"/>
                </a:lnTo>
                <a:lnTo>
                  <a:pt x="12671" y="4371"/>
                </a:lnTo>
                <a:lnTo>
                  <a:pt x="12089" y="3782"/>
                </a:lnTo>
                <a:lnTo>
                  <a:pt x="11461" y="3145"/>
                </a:lnTo>
                <a:lnTo>
                  <a:pt x="11461" y="1079"/>
                </a:lnTo>
                <a:close/>
                <a:moveTo>
                  <a:pt x="11432" y="3213"/>
                </a:moveTo>
                <a:lnTo>
                  <a:pt x="12650" y="4443"/>
                </a:lnTo>
                <a:lnTo>
                  <a:pt x="11432" y="5673"/>
                </a:lnTo>
                <a:lnTo>
                  <a:pt x="10214" y="4443"/>
                </a:lnTo>
                <a:lnTo>
                  <a:pt x="11432" y="3213"/>
                </a:lnTo>
                <a:close/>
                <a:moveTo>
                  <a:pt x="10195" y="2305"/>
                </a:moveTo>
                <a:lnTo>
                  <a:pt x="11408" y="1079"/>
                </a:lnTo>
                <a:lnTo>
                  <a:pt x="11408" y="3145"/>
                </a:lnTo>
                <a:lnTo>
                  <a:pt x="10780" y="3782"/>
                </a:lnTo>
                <a:lnTo>
                  <a:pt x="10198" y="4371"/>
                </a:lnTo>
                <a:lnTo>
                  <a:pt x="10198" y="2305"/>
                </a:lnTo>
                <a:close/>
                <a:moveTo>
                  <a:pt x="10195" y="4522"/>
                </a:moveTo>
                <a:lnTo>
                  <a:pt x="11408" y="5748"/>
                </a:lnTo>
                <a:lnTo>
                  <a:pt x="11408" y="7814"/>
                </a:lnTo>
                <a:lnTo>
                  <a:pt x="10195" y="6588"/>
                </a:lnTo>
                <a:lnTo>
                  <a:pt x="10195" y="4522"/>
                </a:lnTo>
                <a:close/>
                <a:moveTo>
                  <a:pt x="10141" y="6588"/>
                </a:moveTo>
                <a:lnTo>
                  <a:pt x="8929" y="7814"/>
                </a:lnTo>
                <a:lnTo>
                  <a:pt x="8929" y="5748"/>
                </a:lnTo>
                <a:lnTo>
                  <a:pt x="10141" y="4522"/>
                </a:lnTo>
                <a:lnTo>
                  <a:pt x="10141" y="6588"/>
                </a:lnTo>
                <a:close/>
                <a:moveTo>
                  <a:pt x="8929" y="1079"/>
                </a:moveTo>
                <a:lnTo>
                  <a:pt x="10141" y="2305"/>
                </a:lnTo>
                <a:lnTo>
                  <a:pt x="10141" y="4371"/>
                </a:lnTo>
                <a:lnTo>
                  <a:pt x="9543" y="3766"/>
                </a:lnTo>
                <a:lnTo>
                  <a:pt x="8931" y="3145"/>
                </a:lnTo>
                <a:lnTo>
                  <a:pt x="8931" y="1079"/>
                </a:lnTo>
                <a:close/>
                <a:moveTo>
                  <a:pt x="8902" y="3213"/>
                </a:moveTo>
                <a:lnTo>
                  <a:pt x="10120" y="4443"/>
                </a:lnTo>
                <a:lnTo>
                  <a:pt x="8902" y="5673"/>
                </a:lnTo>
                <a:lnTo>
                  <a:pt x="7684" y="4443"/>
                </a:lnTo>
                <a:lnTo>
                  <a:pt x="8902" y="3213"/>
                </a:lnTo>
                <a:close/>
                <a:moveTo>
                  <a:pt x="7662" y="2305"/>
                </a:moveTo>
                <a:lnTo>
                  <a:pt x="8875" y="1079"/>
                </a:lnTo>
                <a:lnTo>
                  <a:pt x="8875" y="3145"/>
                </a:lnTo>
                <a:lnTo>
                  <a:pt x="8247" y="3782"/>
                </a:lnTo>
                <a:lnTo>
                  <a:pt x="7665" y="4371"/>
                </a:lnTo>
                <a:lnTo>
                  <a:pt x="7665" y="2305"/>
                </a:lnTo>
                <a:close/>
                <a:moveTo>
                  <a:pt x="7662" y="4522"/>
                </a:moveTo>
                <a:lnTo>
                  <a:pt x="8875" y="5748"/>
                </a:lnTo>
                <a:lnTo>
                  <a:pt x="8875" y="7814"/>
                </a:lnTo>
                <a:lnTo>
                  <a:pt x="7662" y="6588"/>
                </a:lnTo>
                <a:lnTo>
                  <a:pt x="7662" y="4522"/>
                </a:lnTo>
                <a:close/>
                <a:moveTo>
                  <a:pt x="6399" y="1079"/>
                </a:moveTo>
                <a:lnTo>
                  <a:pt x="7611" y="2305"/>
                </a:lnTo>
                <a:lnTo>
                  <a:pt x="7611" y="4371"/>
                </a:lnTo>
                <a:lnTo>
                  <a:pt x="6399" y="3145"/>
                </a:lnTo>
                <a:lnTo>
                  <a:pt x="6399" y="1079"/>
                </a:lnTo>
                <a:close/>
                <a:moveTo>
                  <a:pt x="5132" y="2305"/>
                </a:moveTo>
                <a:lnTo>
                  <a:pt x="6345" y="1079"/>
                </a:lnTo>
                <a:lnTo>
                  <a:pt x="6345" y="3145"/>
                </a:lnTo>
                <a:lnTo>
                  <a:pt x="5132" y="4371"/>
                </a:lnTo>
                <a:lnTo>
                  <a:pt x="5132" y="2305"/>
                </a:lnTo>
                <a:close/>
                <a:moveTo>
                  <a:pt x="5079" y="6588"/>
                </a:moveTo>
                <a:lnTo>
                  <a:pt x="3866" y="7814"/>
                </a:lnTo>
                <a:lnTo>
                  <a:pt x="3866" y="5748"/>
                </a:lnTo>
                <a:lnTo>
                  <a:pt x="5079" y="4522"/>
                </a:lnTo>
                <a:lnTo>
                  <a:pt x="5079" y="6588"/>
                </a:lnTo>
                <a:close/>
                <a:moveTo>
                  <a:pt x="3869" y="1079"/>
                </a:moveTo>
                <a:lnTo>
                  <a:pt x="5081" y="2305"/>
                </a:lnTo>
                <a:lnTo>
                  <a:pt x="5081" y="4371"/>
                </a:lnTo>
                <a:lnTo>
                  <a:pt x="4483" y="3766"/>
                </a:lnTo>
                <a:lnTo>
                  <a:pt x="3871" y="3145"/>
                </a:lnTo>
                <a:lnTo>
                  <a:pt x="3871" y="1079"/>
                </a:lnTo>
                <a:close/>
                <a:moveTo>
                  <a:pt x="3842" y="3213"/>
                </a:moveTo>
                <a:lnTo>
                  <a:pt x="5060" y="4443"/>
                </a:lnTo>
                <a:lnTo>
                  <a:pt x="3842" y="5673"/>
                </a:lnTo>
                <a:lnTo>
                  <a:pt x="2624" y="4443"/>
                </a:lnTo>
                <a:lnTo>
                  <a:pt x="3842" y="3213"/>
                </a:lnTo>
                <a:close/>
                <a:moveTo>
                  <a:pt x="2602" y="2305"/>
                </a:moveTo>
                <a:lnTo>
                  <a:pt x="3815" y="1079"/>
                </a:lnTo>
                <a:lnTo>
                  <a:pt x="3815" y="3145"/>
                </a:lnTo>
                <a:lnTo>
                  <a:pt x="3187" y="3782"/>
                </a:lnTo>
                <a:lnTo>
                  <a:pt x="2605" y="4371"/>
                </a:lnTo>
                <a:lnTo>
                  <a:pt x="2605" y="2305"/>
                </a:lnTo>
                <a:close/>
                <a:moveTo>
                  <a:pt x="2602" y="4522"/>
                </a:moveTo>
                <a:lnTo>
                  <a:pt x="3815" y="5748"/>
                </a:lnTo>
                <a:lnTo>
                  <a:pt x="3815" y="7814"/>
                </a:lnTo>
                <a:lnTo>
                  <a:pt x="2602" y="6588"/>
                </a:lnTo>
                <a:lnTo>
                  <a:pt x="2602" y="4522"/>
                </a:lnTo>
                <a:close/>
                <a:moveTo>
                  <a:pt x="1282" y="7814"/>
                </a:moveTo>
                <a:lnTo>
                  <a:pt x="70" y="6588"/>
                </a:lnTo>
                <a:lnTo>
                  <a:pt x="70" y="4522"/>
                </a:lnTo>
                <a:lnTo>
                  <a:pt x="1282" y="5748"/>
                </a:lnTo>
                <a:lnTo>
                  <a:pt x="1282" y="7814"/>
                </a:lnTo>
                <a:close/>
                <a:moveTo>
                  <a:pt x="2549" y="6588"/>
                </a:moveTo>
                <a:lnTo>
                  <a:pt x="1336" y="7814"/>
                </a:lnTo>
                <a:lnTo>
                  <a:pt x="1336" y="5748"/>
                </a:lnTo>
                <a:lnTo>
                  <a:pt x="2549" y="4522"/>
                </a:lnTo>
                <a:lnTo>
                  <a:pt x="2549" y="6588"/>
                </a:lnTo>
                <a:close/>
                <a:moveTo>
                  <a:pt x="1336" y="1079"/>
                </a:moveTo>
                <a:lnTo>
                  <a:pt x="2549" y="2305"/>
                </a:lnTo>
                <a:lnTo>
                  <a:pt x="2549" y="4371"/>
                </a:lnTo>
                <a:lnTo>
                  <a:pt x="1967" y="3782"/>
                </a:lnTo>
                <a:lnTo>
                  <a:pt x="1339" y="3145"/>
                </a:lnTo>
                <a:lnTo>
                  <a:pt x="1339" y="1079"/>
                </a:lnTo>
                <a:close/>
                <a:moveTo>
                  <a:pt x="1309" y="3213"/>
                </a:moveTo>
                <a:lnTo>
                  <a:pt x="2527" y="4443"/>
                </a:lnTo>
                <a:lnTo>
                  <a:pt x="1309" y="5673"/>
                </a:lnTo>
                <a:lnTo>
                  <a:pt x="91" y="4443"/>
                </a:lnTo>
                <a:lnTo>
                  <a:pt x="1309" y="3213"/>
                </a:lnTo>
                <a:close/>
                <a:moveTo>
                  <a:pt x="21506" y="1003"/>
                </a:moveTo>
                <a:lnTo>
                  <a:pt x="20288" y="2233"/>
                </a:lnTo>
                <a:lnTo>
                  <a:pt x="19070" y="1003"/>
                </a:lnTo>
                <a:lnTo>
                  <a:pt x="20063" y="0"/>
                </a:lnTo>
                <a:lnTo>
                  <a:pt x="19969" y="0"/>
                </a:lnTo>
                <a:lnTo>
                  <a:pt x="19875" y="96"/>
                </a:lnTo>
                <a:lnTo>
                  <a:pt x="19049" y="932"/>
                </a:lnTo>
                <a:lnTo>
                  <a:pt x="19049" y="0"/>
                </a:lnTo>
                <a:lnTo>
                  <a:pt x="18995" y="0"/>
                </a:lnTo>
                <a:lnTo>
                  <a:pt x="18995" y="932"/>
                </a:lnTo>
                <a:lnTo>
                  <a:pt x="18163" y="92"/>
                </a:lnTo>
                <a:lnTo>
                  <a:pt x="18075" y="4"/>
                </a:lnTo>
                <a:lnTo>
                  <a:pt x="17981" y="4"/>
                </a:lnTo>
                <a:lnTo>
                  <a:pt x="18973" y="1007"/>
                </a:lnTo>
                <a:lnTo>
                  <a:pt x="17755" y="2237"/>
                </a:lnTo>
                <a:lnTo>
                  <a:pt x="16537" y="1007"/>
                </a:lnTo>
                <a:lnTo>
                  <a:pt x="17530" y="4"/>
                </a:lnTo>
                <a:lnTo>
                  <a:pt x="17436" y="4"/>
                </a:lnTo>
                <a:lnTo>
                  <a:pt x="17342" y="100"/>
                </a:lnTo>
                <a:lnTo>
                  <a:pt x="16516" y="935"/>
                </a:lnTo>
                <a:lnTo>
                  <a:pt x="16516" y="4"/>
                </a:lnTo>
                <a:lnTo>
                  <a:pt x="16462" y="4"/>
                </a:lnTo>
                <a:lnTo>
                  <a:pt x="16462" y="935"/>
                </a:lnTo>
                <a:lnTo>
                  <a:pt x="15545" y="4"/>
                </a:lnTo>
                <a:lnTo>
                  <a:pt x="15451" y="4"/>
                </a:lnTo>
                <a:lnTo>
                  <a:pt x="16443" y="1007"/>
                </a:lnTo>
                <a:lnTo>
                  <a:pt x="16443" y="1007"/>
                </a:lnTo>
                <a:lnTo>
                  <a:pt x="16465" y="1027"/>
                </a:lnTo>
                <a:lnTo>
                  <a:pt x="16465" y="3169"/>
                </a:lnTo>
                <a:lnTo>
                  <a:pt x="16492" y="3169"/>
                </a:lnTo>
                <a:lnTo>
                  <a:pt x="16476" y="3201"/>
                </a:lnTo>
                <a:lnTo>
                  <a:pt x="17707" y="4447"/>
                </a:lnTo>
                <a:lnTo>
                  <a:pt x="17707" y="4447"/>
                </a:lnTo>
                <a:lnTo>
                  <a:pt x="17729" y="4466"/>
                </a:lnTo>
                <a:lnTo>
                  <a:pt x="17729" y="6608"/>
                </a:lnTo>
                <a:lnTo>
                  <a:pt x="17755" y="6608"/>
                </a:lnTo>
                <a:lnTo>
                  <a:pt x="17739" y="6640"/>
                </a:lnTo>
                <a:lnTo>
                  <a:pt x="19019" y="7934"/>
                </a:lnTo>
                <a:lnTo>
                  <a:pt x="20299" y="6640"/>
                </a:lnTo>
                <a:lnTo>
                  <a:pt x="20283" y="6608"/>
                </a:lnTo>
                <a:lnTo>
                  <a:pt x="20310" y="6608"/>
                </a:lnTo>
                <a:lnTo>
                  <a:pt x="20310" y="4466"/>
                </a:lnTo>
                <a:lnTo>
                  <a:pt x="20331" y="4447"/>
                </a:lnTo>
                <a:lnTo>
                  <a:pt x="20331" y="4447"/>
                </a:lnTo>
                <a:lnTo>
                  <a:pt x="21562" y="3201"/>
                </a:lnTo>
                <a:lnTo>
                  <a:pt x="21546" y="3169"/>
                </a:lnTo>
                <a:lnTo>
                  <a:pt x="21573" y="3169"/>
                </a:lnTo>
                <a:lnTo>
                  <a:pt x="21573" y="1027"/>
                </a:lnTo>
                <a:lnTo>
                  <a:pt x="21595" y="1007"/>
                </a:lnTo>
                <a:lnTo>
                  <a:pt x="20602" y="4"/>
                </a:lnTo>
                <a:lnTo>
                  <a:pt x="20508" y="4"/>
                </a:lnTo>
                <a:lnTo>
                  <a:pt x="21506" y="1003"/>
                </a:lnTo>
                <a:close/>
                <a:moveTo>
                  <a:pt x="17731" y="4371"/>
                </a:moveTo>
                <a:lnTo>
                  <a:pt x="16519" y="3145"/>
                </a:lnTo>
                <a:lnTo>
                  <a:pt x="16519" y="1079"/>
                </a:lnTo>
                <a:lnTo>
                  <a:pt x="17731" y="2305"/>
                </a:lnTo>
                <a:lnTo>
                  <a:pt x="17731" y="4371"/>
                </a:lnTo>
                <a:close/>
                <a:moveTo>
                  <a:pt x="17785" y="2305"/>
                </a:moveTo>
                <a:lnTo>
                  <a:pt x="18998" y="1079"/>
                </a:lnTo>
                <a:lnTo>
                  <a:pt x="18998" y="3145"/>
                </a:lnTo>
                <a:lnTo>
                  <a:pt x="18386" y="3766"/>
                </a:lnTo>
                <a:lnTo>
                  <a:pt x="17788" y="4371"/>
                </a:lnTo>
                <a:lnTo>
                  <a:pt x="17788" y="2305"/>
                </a:lnTo>
                <a:close/>
                <a:moveTo>
                  <a:pt x="18998" y="7814"/>
                </a:moveTo>
                <a:lnTo>
                  <a:pt x="17785" y="6588"/>
                </a:lnTo>
                <a:lnTo>
                  <a:pt x="17785" y="4522"/>
                </a:lnTo>
                <a:lnTo>
                  <a:pt x="18998" y="5748"/>
                </a:lnTo>
                <a:lnTo>
                  <a:pt x="18998" y="7814"/>
                </a:lnTo>
                <a:close/>
                <a:moveTo>
                  <a:pt x="17806" y="4447"/>
                </a:moveTo>
                <a:lnTo>
                  <a:pt x="19024" y="3217"/>
                </a:lnTo>
                <a:lnTo>
                  <a:pt x="20242" y="4447"/>
                </a:lnTo>
                <a:lnTo>
                  <a:pt x="19024" y="5677"/>
                </a:lnTo>
                <a:lnTo>
                  <a:pt x="17806" y="4447"/>
                </a:lnTo>
                <a:close/>
                <a:moveTo>
                  <a:pt x="20261" y="6588"/>
                </a:moveTo>
                <a:lnTo>
                  <a:pt x="19049" y="7814"/>
                </a:lnTo>
                <a:lnTo>
                  <a:pt x="19049" y="5748"/>
                </a:lnTo>
                <a:lnTo>
                  <a:pt x="20261" y="4522"/>
                </a:lnTo>
                <a:lnTo>
                  <a:pt x="20261" y="6588"/>
                </a:lnTo>
                <a:close/>
                <a:moveTo>
                  <a:pt x="20261" y="4371"/>
                </a:moveTo>
                <a:lnTo>
                  <a:pt x="19679" y="3782"/>
                </a:lnTo>
                <a:lnTo>
                  <a:pt x="19051" y="3145"/>
                </a:lnTo>
                <a:lnTo>
                  <a:pt x="19051" y="1079"/>
                </a:lnTo>
                <a:lnTo>
                  <a:pt x="20264" y="2305"/>
                </a:lnTo>
                <a:lnTo>
                  <a:pt x="20264" y="4371"/>
                </a:lnTo>
                <a:close/>
                <a:moveTo>
                  <a:pt x="21528" y="3145"/>
                </a:moveTo>
                <a:lnTo>
                  <a:pt x="20315" y="4371"/>
                </a:lnTo>
                <a:lnTo>
                  <a:pt x="20315" y="2305"/>
                </a:lnTo>
                <a:lnTo>
                  <a:pt x="21528" y="1079"/>
                </a:lnTo>
                <a:lnTo>
                  <a:pt x="21528" y="3145"/>
                </a:lnTo>
                <a:close/>
                <a:moveTo>
                  <a:pt x="12725" y="21409"/>
                </a:moveTo>
                <a:lnTo>
                  <a:pt x="12725" y="19287"/>
                </a:lnTo>
                <a:lnTo>
                  <a:pt x="12746" y="19267"/>
                </a:lnTo>
                <a:lnTo>
                  <a:pt x="12746" y="19267"/>
                </a:lnTo>
                <a:lnTo>
                  <a:pt x="13978" y="18021"/>
                </a:lnTo>
                <a:lnTo>
                  <a:pt x="13962" y="17989"/>
                </a:lnTo>
                <a:lnTo>
                  <a:pt x="13989" y="17989"/>
                </a:lnTo>
                <a:lnTo>
                  <a:pt x="13989" y="15848"/>
                </a:lnTo>
                <a:lnTo>
                  <a:pt x="14010" y="15828"/>
                </a:lnTo>
                <a:lnTo>
                  <a:pt x="12698" y="14498"/>
                </a:lnTo>
                <a:lnTo>
                  <a:pt x="11432" y="15780"/>
                </a:lnTo>
                <a:lnTo>
                  <a:pt x="10166" y="14498"/>
                </a:lnTo>
                <a:lnTo>
                  <a:pt x="8899" y="15780"/>
                </a:lnTo>
                <a:lnTo>
                  <a:pt x="7633" y="14498"/>
                </a:lnTo>
                <a:lnTo>
                  <a:pt x="6321" y="15828"/>
                </a:lnTo>
                <a:lnTo>
                  <a:pt x="6342" y="15848"/>
                </a:lnTo>
                <a:lnTo>
                  <a:pt x="6342" y="17969"/>
                </a:lnTo>
                <a:lnTo>
                  <a:pt x="5709" y="18610"/>
                </a:lnTo>
                <a:lnTo>
                  <a:pt x="5103" y="19223"/>
                </a:lnTo>
                <a:lnTo>
                  <a:pt x="4472" y="18583"/>
                </a:lnTo>
                <a:lnTo>
                  <a:pt x="3866" y="17969"/>
                </a:lnTo>
                <a:lnTo>
                  <a:pt x="3866" y="15848"/>
                </a:lnTo>
                <a:lnTo>
                  <a:pt x="3888" y="15828"/>
                </a:lnTo>
                <a:lnTo>
                  <a:pt x="2576" y="14498"/>
                </a:lnTo>
                <a:lnTo>
                  <a:pt x="1264" y="15828"/>
                </a:lnTo>
                <a:lnTo>
                  <a:pt x="1285" y="15848"/>
                </a:lnTo>
                <a:lnTo>
                  <a:pt x="1285" y="17969"/>
                </a:lnTo>
                <a:lnTo>
                  <a:pt x="0" y="19271"/>
                </a:lnTo>
                <a:lnTo>
                  <a:pt x="21" y="19291"/>
                </a:lnTo>
                <a:lnTo>
                  <a:pt x="21" y="21433"/>
                </a:lnTo>
                <a:lnTo>
                  <a:pt x="48" y="21433"/>
                </a:lnTo>
                <a:lnTo>
                  <a:pt x="32" y="21465"/>
                </a:lnTo>
                <a:lnTo>
                  <a:pt x="166" y="21600"/>
                </a:lnTo>
                <a:lnTo>
                  <a:pt x="263" y="21600"/>
                </a:lnTo>
                <a:lnTo>
                  <a:pt x="78" y="21413"/>
                </a:lnTo>
                <a:lnTo>
                  <a:pt x="78" y="19347"/>
                </a:lnTo>
                <a:lnTo>
                  <a:pt x="1290" y="20573"/>
                </a:lnTo>
                <a:lnTo>
                  <a:pt x="1290" y="21600"/>
                </a:lnTo>
                <a:lnTo>
                  <a:pt x="1344" y="21600"/>
                </a:lnTo>
                <a:lnTo>
                  <a:pt x="1344" y="20573"/>
                </a:lnTo>
                <a:lnTo>
                  <a:pt x="2557" y="19347"/>
                </a:lnTo>
                <a:lnTo>
                  <a:pt x="2557" y="21413"/>
                </a:lnTo>
                <a:lnTo>
                  <a:pt x="2372" y="21600"/>
                </a:lnTo>
                <a:lnTo>
                  <a:pt x="2466" y="21600"/>
                </a:lnTo>
                <a:lnTo>
                  <a:pt x="2584" y="21481"/>
                </a:lnTo>
                <a:lnTo>
                  <a:pt x="2702" y="21600"/>
                </a:lnTo>
                <a:lnTo>
                  <a:pt x="2796" y="21600"/>
                </a:lnTo>
                <a:lnTo>
                  <a:pt x="2610" y="21413"/>
                </a:lnTo>
                <a:lnTo>
                  <a:pt x="2610" y="19347"/>
                </a:lnTo>
                <a:lnTo>
                  <a:pt x="3823" y="20573"/>
                </a:lnTo>
                <a:lnTo>
                  <a:pt x="3823" y="21600"/>
                </a:lnTo>
                <a:lnTo>
                  <a:pt x="3877" y="21600"/>
                </a:lnTo>
                <a:lnTo>
                  <a:pt x="3877" y="20573"/>
                </a:lnTo>
                <a:lnTo>
                  <a:pt x="5089" y="19347"/>
                </a:lnTo>
                <a:lnTo>
                  <a:pt x="5089" y="21413"/>
                </a:lnTo>
                <a:lnTo>
                  <a:pt x="4904" y="21600"/>
                </a:lnTo>
                <a:lnTo>
                  <a:pt x="4998" y="21600"/>
                </a:lnTo>
                <a:lnTo>
                  <a:pt x="5116" y="21481"/>
                </a:lnTo>
                <a:lnTo>
                  <a:pt x="5234" y="21600"/>
                </a:lnTo>
                <a:lnTo>
                  <a:pt x="5328" y="21600"/>
                </a:lnTo>
                <a:lnTo>
                  <a:pt x="5143" y="21413"/>
                </a:lnTo>
                <a:lnTo>
                  <a:pt x="5143" y="19347"/>
                </a:lnTo>
                <a:lnTo>
                  <a:pt x="6356" y="20573"/>
                </a:lnTo>
                <a:lnTo>
                  <a:pt x="6356" y="21600"/>
                </a:lnTo>
                <a:lnTo>
                  <a:pt x="6409" y="21600"/>
                </a:lnTo>
                <a:lnTo>
                  <a:pt x="6409" y="20573"/>
                </a:lnTo>
                <a:lnTo>
                  <a:pt x="7622" y="19347"/>
                </a:lnTo>
                <a:lnTo>
                  <a:pt x="7622" y="21413"/>
                </a:lnTo>
                <a:lnTo>
                  <a:pt x="7437" y="21600"/>
                </a:lnTo>
                <a:lnTo>
                  <a:pt x="7531" y="21600"/>
                </a:lnTo>
                <a:lnTo>
                  <a:pt x="7649" y="21481"/>
                </a:lnTo>
                <a:lnTo>
                  <a:pt x="7767" y="21600"/>
                </a:lnTo>
                <a:lnTo>
                  <a:pt x="7861" y="21600"/>
                </a:lnTo>
                <a:lnTo>
                  <a:pt x="7676" y="21413"/>
                </a:lnTo>
                <a:lnTo>
                  <a:pt x="7676" y="19347"/>
                </a:lnTo>
                <a:lnTo>
                  <a:pt x="8888" y="20573"/>
                </a:lnTo>
                <a:lnTo>
                  <a:pt x="8888" y="21600"/>
                </a:lnTo>
                <a:lnTo>
                  <a:pt x="8942" y="21600"/>
                </a:lnTo>
                <a:lnTo>
                  <a:pt x="8942" y="20573"/>
                </a:lnTo>
                <a:lnTo>
                  <a:pt x="10155" y="19347"/>
                </a:lnTo>
                <a:lnTo>
                  <a:pt x="10155" y="21413"/>
                </a:lnTo>
                <a:lnTo>
                  <a:pt x="9970" y="21600"/>
                </a:lnTo>
                <a:lnTo>
                  <a:pt x="10064" y="21600"/>
                </a:lnTo>
                <a:lnTo>
                  <a:pt x="10182" y="21481"/>
                </a:lnTo>
                <a:lnTo>
                  <a:pt x="10300" y="21600"/>
                </a:lnTo>
                <a:lnTo>
                  <a:pt x="10394" y="21600"/>
                </a:lnTo>
                <a:lnTo>
                  <a:pt x="10208" y="21413"/>
                </a:lnTo>
                <a:lnTo>
                  <a:pt x="10208" y="19347"/>
                </a:lnTo>
                <a:lnTo>
                  <a:pt x="11421" y="20573"/>
                </a:lnTo>
                <a:lnTo>
                  <a:pt x="11421" y="21600"/>
                </a:lnTo>
                <a:lnTo>
                  <a:pt x="11475" y="21600"/>
                </a:lnTo>
                <a:lnTo>
                  <a:pt x="11475" y="20573"/>
                </a:lnTo>
                <a:lnTo>
                  <a:pt x="12687" y="19347"/>
                </a:lnTo>
                <a:lnTo>
                  <a:pt x="12687" y="21413"/>
                </a:lnTo>
                <a:lnTo>
                  <a:pt x="12502" y="21600"/>
                </a:lnTo>
                <a:lnTo>
                  <a:pt x="12596" y="21600"/>
                </a:lnTo>
                <a:lnTo>
                  <a:pt x="12714" y="21481"/>
                </a:lnTo>
                <a:lnTo>
                  <a:pt x="12832" y="21600"/>
                </a:lnTo>
                <a:lnTo>
                  <a:pt x="12929" y="21600"/>
                </a:lnTo>
                <a:lnTo>
                  <a:pt x="12725" y="21409"/>
                </a:lnTo>
                <a:close/>
                <a:moveTo>
                  <a:pt x="1309" y="20501"/>
                </a:moveTo>
                <a:lnTo>
                  <a:pt x="91" y="19271"/>
                </a:lnTo>
                <a:lnTo>
                  <a:pt x="1309" y="18041"/>
                </a:lnTo>
                <a:lnTo>
                  <a:pt x="2527" y="19271"/>
                </a:lnTo>
                <a:lnTo>
                  <a:pt x="1309" y="20501"/>
                </a:lnTo>
                <a:close/>
                <a:moveTo>
                  <a:pt x="2549" y="19192"/>
                </a:moveTo>
                <a:lnTo>
                  <a:pt x="1969" y="18606"/>
                </a:lnTo>
                <a:lnTo>
                  <a:pt x="1336" y="17966"/>
                </a:lnTo>
                <a:lnTo>
                  <a:pt x="1336" y="15899"/>
                </a:lnTo>
                <a:lnTo>
                  <a:pt x="2549" y="17126"/>
                </a:lnTo>
                <a:lnTo>
                  <a:pt x="2549" y="19192"/>
                </a:lnTo>
                <a:close/>
                <a:moveTo>
                  <a:pt x="2576" y="17058"/>
                </a:moveTo>
                <a:lnTo>
                  <a:pt x="1358" y="15828"/>
                </a:lnTo>
                <a:lnTo>
                  <a:pt x="2576" y="14598"/>
                </a:lnTo>
                <a:lnTo>
                  <a:pt x="3794" y="15828"/>
                </a:lnTo>
                <a:lnTo>
                  <a:pt x="2576" y="17058"/>
                </a:lnTo>
                <a:close/>
                <a:moveTo>
                  <a:pt x="2602" y="17126"/>
                </a:moveTo>
                <a:lnTo>
                  <a:pt x="3815" y="15899"/>
                </a:lnTo>
                <a:lnTo>
                  <a:pt x="3815" y="17966"/>
                </a:lnTo>
                <a:lnTo>
                  <a:pt x="3182" y="18606"/>
                </a:lnTo>
                <a:lnTo>
                  <a:pt x="2602" y="19192"/>
                </a:lnTo>
                <a:lnTo>
                  <a:pt x="2602" y="17126"/>
                </a:lnTo>
                <a:close/>
                <a:moveTo>
                  <a:pt x="3842" y="20501"/>
                </a:moveTo>
                <a:lnTo>
                  <a:pt x="2624" y="19271"/>
                </a:lnTo>
                <a:lnTo>
                  <a:pt x="3842" y="18041"/>
                </a:lnTo>
                <a:lnTo>
                  <a:pt x="5060" y="19271"/>
                </a:lnTo>
                <a:lnTo>
                  <a:pt x="3842" y="20501"/>
                </a:lnTo>
                <a:close/>
                <a:moveTo>
                  <a:pt x="13935" y="17966"/>
                </a:moveTo>
                <a:lnTo>
                  <a:pt x="12725" y="19192"/>
                </a:lnTo>
                <a:lnTo>
                  <a:pt x="12725" y="17126"/>
                </a:lnTo>
                <a:lnTo>
                  <a:pt x="13938" y="15899"/>
                </a:lnTo>
                <a:lnTo>
                  <a:pt x="13938" y="17966"/>
                </a:lnTo>
                <a:close/>
                <a:moveTo>
                  <a:pt x="6372" y="20501"/>
                </a:moveTo>
                <a:lnTo>
                  <a:pt x="5154" y="19271"/>
                </a:lnTo>
                <a:lnTo>
                  <a:pt x="6372" y="18041"/>
                </a:lnTo>
                <a:lnTo>
                  <a:pt x="7590" y="19271"/>
                </a:lnTo>
                <a:lnTo>
                  <a:pt x="6372" y="20501"/>
                </a:lnTo>
                <a:close/>
                <a:moveTo>
                  <a:pt x="7609" y="19192"/>
                </a:moveTo>
                <a:lnTo>
                  <a:pt x="7029" y="18606"/>
                </a:lnTo>
                <a:lnTo>
                  <a:pt x="6396" y="17966"/>
                </a:lnTo>
                <a:lnTo>
                  <a:pt x="6396" y="15899"/>
                </a:lnTo>
                <a:lnTo>
                  <a:pt x="7609" y="17126"/>
                </a:lnTo>
                <a:lnTo>
                  <a:pt x="7609" y="19192"/>
                </a:lnTo>
                <a:close/>
                <a:moveTo>
                  <a:pt x="7636" y="17058"/>
                </a:moveTo>
                <a:lnTo>
                  <a:pt x="6417" y="15828"/>
                </a:lnTo>
                <a:lnTo>
                  <a:pt x="7636" y="14598"/>
                </a:lnTo>
                <a:lnTo>
                  <a:pt x="8854" y="15828"/>
                </a:lnTo>
                <a:lnTo>
                  <a:pt x="7636" y="17058"/>
                </a:lnTo>
                <a:close/>
                <a:moveTo>
                  <a:pt x="7662" y="17126"/>
                </a:moveTo>
                <a:lnTo>
                  <a:pt x="8875" y="15899"/>
                </a:lnTo>
                <a:lnTo>
                  <a:pt x="8875" y="17966"/>
                </a:lnTo>
                <a:lnTo>
                  <a:pt x="8242" y="18606"/>
                </a:lnTo>
                <a:lnTo>
                  <a:pt x="7662" y="19192"/>
                </a:lnTo>
                <a:lnTo>
                  <a:pt x="7662" y="17126"/>
                </a:lnTo>
                <a:close/>
                <a:moveTo>
                  <a:pt x="8902" y="20501"/>
                </a:moveTo>
                <a:lnTo>
                  <a:pt x="7684" y="19271"/>
                </a:lnTo>
                <a:lnTo>
                  <a:pt x="8902" y="18041"/>
                </a:lnTo>
                <a:lnTo>
                  <a:pt x="10120" y="19271"/>
                </a:lnTo>
                <a:lnTo>
                  <a:pt x="8902" y="20501"/>
                </a:lnTo>
                <a:close/>
                <a:moveTo>
                  <a:pt x="10141" y="19192"/>
                </a:moveTo>
                <a:lnTo>
                  <a:pt x="9538" y="18579"/>
                </a:lnTo>
                <a:lnTo>
                  <a:pt x="8931" y="17965"/>
                </a:lnTo>
                <a:lnTo>
                  <a:pt x="8931" y="15899"/>
                </a:lnTo>
                <a:lnTo>
                  <a:pt x="10144" y="17126"/>
                </a:lnTo>
                <a:lnTo>
                  <a:pt x="10144" y="19192"/>
                </a:lnTo>
                <a:close/>
                <a:moveTo>
                  <a:pt x="10168" y="17058"/>
                </a:moveTo>
                <a:lnTo>
                  <a:pt x="8950" y="15828"/>
                </a:lnTo>
                <a:lnTo>
                  <a:pt x="10168" y="14598"/>
                </a:lnTo>
                <a:lnTo>
                  <a:pt x="11386" y="15828"/>
                </a:lnTo>
                <a:lnTo>
                  <a:pt x="10168" y="17058"/>
                </a:lnTo>
                <a:close/>
                <a:moveTo>
                  <a:pt x="10195" y="17126"/>
                </a:moveTo>
                <a:lnTo>
                  <a:pt x="11408" y="15899"/>
                </a:lnTo>
                <a:lnTo>
                  <a:pt x="11408" y="17966"/>
                </a:lnTo>
                <a:lnTo>
                  <a:pt x="10775" y="18606"/>
                </a:lnTo>
                <a:lnTo>
                  <a:pt x="10195" y="19192"/>
                </a:lnTo>
                <a:lnTo>
                  <a:pt x="10195" y="17126"/>
                </a:lnTo>
                <a:close/>
                <a:moveTo>
                  <a:pt x="11432" y="20501"/>
                </a:moveTo>
                <a:lnTo>
                  <a:pt x="10214" y="19271"/>
                </a:lnTo>
                <a:lnTo>
                  <a:pt x="11432" y="18041"/>
                </a:lnTo>
                <a:lnTo>
                  <a:pt x="12650" y="19271"/>
                </a:lnTo>
                <a:lnTo>
                  <a:pt x="11432" y="20501"/>
                </a:lnTo>
                <a:close/>
                <a:moveTo>
                  <a:pt x="12671" y="19192"/>
                </a:moveTo>
                <a:lnTo>
                  <a:pt x="12092" y="18606"/>
                </a:lnTo>
                <a:lnTo>
                  <a:pt x="11459" y="17966"/>
                </a:lnTo>
                <a:lnTo>
                  <a:pt x="11459" y="15899"/>
                </a:lnTo>
                <a:lnTo>
                  <a:pt x="12671" y="17126"/>
                </a:lnTo>
                <a:lnTo>
                  <a:pt x="12671" y="19192"/>
                </a:lnTo>
                <a:close/>
                <a:moveTo>
                  <a:pt x="11480" y="15824"/>
                </a:moveTo>
                <a:lnTo>
                  <a:pt x="12698" y="14594"/>
                </a:lnTo>
                <a:lnTo>
                  <a:pt x="13916" y="15824"/>
                </a:lnTo>
                <a:lnTo>
                  <a:pt x="12698" y="17054"/>
                </a:lnTo>
                <a:lnTo>
                  <a:pt x="11480" y="15824"/>
                </a:lnTo>
                <a:close/>
                <a:moveTo>
                  <a:pt x="20288" y="21429"/>
                </a:moveTo>
                <a:lnTo>
                  <a:pt x="20315" y="21429"/>
                </a:lnTo>
                <a:lnTo>
                  <a:pt x="20315" y="19287"/>
                </a:lnTo>
                <a:lnTo>
                  <a:pt x="20336" y="19267"/>
                </a:lnTo>
                <a:lnTo>
                  <a:pt x="21568" y="18021"/>
                </a:lnTo>
                <a:lnTo>
                  <a:pt x="21552" y="17989"/>
                </a:lnTo>
                <a:lnTo>
                  <a:pt x="21579" y="17989"/>
                </a:lnTo>
                <a:lnTo>
                  <a:pt x="21579" y="15848"/>
                </a:lnTo>
                <a:lnTo>
                  <a:pt x="21600" y="15828"/>
                </a:lnTo>
                <a:lnTo>
                  <a:pt x="20288" y="14498"/>
                </a:lnTo>
                <a:lnTo>
                  <a:pt x="18976" y="15828"/>
                </a:lnTo>
                <a:lnTo>
                  <a:pt x="18998" y="15848"/>
                </a:lnTo>
                <a:lnTo>
                  <a:pt x="18998" y="17969"/>
                </a:lnTo>
                <a:lnTo>
                  <a:pt x="18391" y="18583"/>
                </a:lnTo>
                <a:lnTo>
                  <a:pt x="17761" y="19223"/>
                </a:lnTo>
                <a:lnTo>
                  <a:pt x="17154" y="18610"/>
                </a:lnTo>
                <a:lnTo>
                  <a:pt x="16511" y="17958"/>
                </a:lnTo>
                <a:lnTo>
                  <a:pt x="16511" y="17958"/>
                </a:lnTo>
                <a:lnTo>
                  <a:pt x="16494" y="17942"/>
                </a:lnTo>
                <a:lnTo>
                  <a:pt x="15183" y="19271"/>
                </a:lnTo>
                <a:lnTo>
                  <a:pt x="15204" y="19291"/>
                </a:lnTo>
                <a:lnTo>
                  <a:pt x="15204" y="21413"/>
                </a:lnTo>
                <a:lnTo>
                  <a:pt x="15019" y="21600"/>
                </a:lnTo>
                <a:lnTo>
                  <a:pt x="15113" y="21600"/>
                </a:lnTo>
                <a:lnTo>
                  <a:pt x="15231" y="21481"/>
                </a:lnTo>
                <a:lnTo>
                  <a:pt x="15349" y="21600"/>
                </a:lnTo>
                <a:lnTo>
                  <a:pt x="15443" y="21600"/>
                </a:lnTo>
                <a:lnTo>
                  <a:pt x="15258" y="21413"/>
                </a:lnTo>
                <a:lnTo>
                  <a:pt x="15258" y="19347"/>
                </a:lnTo>
                <a:lnTo>
                  <a:pt x="16470" y="20573"/>
                </a:lnTo>
                <a:lnTo>
                  <a:pt x="16470" y="21600"/>
                </a:lnTo>
                <a:lnTo>
                  <a:pt x="16524" y="21600"/>
                </a:lnTo>
                <a:lnTo>
                  <a:pt x="16524" y="20573"/>
                </a:lnTo>
                <a:lnTo>
                  <a:pt x="17737" y="19347"/>
                </a:lnTo>
                <a:lnTo>
                  <a:pt x="17737" y="21413"/>
                </a:lnTo>
                <a:lnTo>
                  <a:pt x="17552" y="21600"/>
                </a:lnTo>
                <a:lnTo>
                  <a:pt x="17645" y="21600"/>
                </a:lnTo>
                <a:lnTo>
                  <a:pt x="17763" y="21481"/>
                </a:lnTo>
                <a:lnTo>
                  <a:pt x="17882" y="21600"/>
                </a:lnTo>
                <a:lnTo>
                  <a:pt x="17978" y="21600"/>
                </a:lnTo>
                <a:lnTo>
                  <a:pt x="17793" y="21413"/>
                </a:lnTo>
                <a:lnTo>
                  <a:pt x="17793" y="19347"/>
                </a:lnTo>
                <a:lnTo>
                  <a:pt x="19006" y="20573"/>
                </a:lnTo>
                <a:lnTo>
                  <a:pt x="19006" y="21600"/>
                </a:lnTo>
                <a:lnTo>
                  <a:pt x="19059" y="21600"/>
                </a:lnTo>
                <a:lnTo>
                  <a:pt x="19059" y="20573"/>
                </a:lnTo>
                <a:lnTo>
                  <a:pt x="20272" y="19347"/>
                </a:lnTo>
                <a:lnTo>
                  <a:pt x="20272" y="21413"/>
                </a:lnTo>
                <a:lnTo>
                  <a:pt x="20087" y="21600"/>
                </a:lnTo>
                <a:lnTo>
                  <a:pt x="20181" y="21600"/>
                </a:lnTo>
                <a:lnTo>
                  <a:pt x="20315" y="21465"/>
                </a:lnTo>
                <a:lnTo>
                  <a:pt x="20288" y="21429"/>
                </a:lnTo>
                <a:close/>
                <a:moveTo>
                  <a:pt x="16494" y="20501"/>
                </a:moveTo>
                <a:lnTo>
                  <a:pt x="15276" y="19271"/>
                </a:lnTo>
                <a:lnTo>
                  <a:pt x="16494" y="18041"/>
                </a:lnTo>
                <a:lnTo>
                  <a:pt x="17712" y="19271"/>
                </a:lnTo>
                <a:lnTo>
                  <a:pt x="16494" y="20501"/>
                </a:lnTo>
                <a:close/>
                <a:moveTo>
                  <a:pt x="21528" y="17966"/>
                </a:moveTo>
                <a:lnTo>
                  <a:pt x="20315" y="19192"/>
                </a:lnTo>
                <a:lnTo>
                  <a:pt x="20315" y="17126"/>
                </a:lnTo>
                <a:lnTo>
                  <a:pt x="21528" y="15899"/>
                </a:lnTo>
                <a:lnTo>
                  <a:pt x="21528" y="17966"/>
                </a:lnTo>
                <a:close/>
                <a:moveTo>
                  <a:pt x="20288" y="14594"/>
                </a:moveTo>
                <a:lnTo>
                  <a:pt x="21506" y="15824"/>
                </a:lnTo>
                <a:lnTo>
                  <a:pt x="20288" y="17054"/>
                </a:lnTo>
                <a:lnTo>
                  <a:pt x="19070" y="15824"/>
                </a:lnTo>
                <a:lnTo>
                  <a:pt x="20288" y="14594"/>
                </a:lnTo>
                <a:close/>
                <a:moveTo>
                  <a:pt x="19024" y="20501"/>
                </a:moveTo>
                <a:lnTo>
                  <a:pt x="17806" y="19271"/>
                </a:lnTo>
                <a:lnTo>
                  <a:pt x="19024" y="18041"/>
                </a:lnTo>
                <a:lnTo>
                  <a:pt x="20242" y="19271"/>
                </a:lnTo>
                <a:lnTo>
                  <a:pt x="19024" y="20501"/>
                </a:lnTo>
                <a:close/>
                <a:moveTo>
                  <a:pt x="20261" y="19192"/>
                </a:moveTo>
                <a:lnTo>
                  <a:pt x="19682" y="18606"/>
                </a:lnTo>
                <a:lnTo>
                  <a:pt x="19049" y="17966"/>
                </a:lnTo>
                <a:lnTo>
                  <a:pt x="19049" y="15899"/>
                </a:lnTo>
                <a:lnTo>
                  <a:pt x="20261" y="17126"/>
                </a:lnTo>
                <a:lnTo>
                  <a:pt x="20261" y="19192"/>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143"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144" name="PlaceHolder 2"/>
          <p:cNvSpPr>
            <a:spLocks noGrp="1"/>
          </p:cNvSpPr>
          <p:nvPr>
            <p:ph type="body"/>
          </p:nvPr>
        </p:nvSpPr>
        <p:spPr>
          <a:xfrm>
            <a:off x="838080" y="1825560"/>
            <a:ext cx="5130720" cy="3068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145" name="PlaceHolder 3"/>
          <p:cNvSpPr>
            <a:spLocks noGrp="1"/>
          </p:cNvSpPr>
          <p:nvPr>
            <p:ph type="body"/>
          </p:nvPr>
        </p:nvSpPr>
        <p:spPr>
          <a:xfrm>
            <a:off x="6226200" y="1825560"/>
            <a:ext cx="5130720" cy="3068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146" name="PlaceHolder 4"/>
          <p:cNvSpPr>
            <a:spLocks noGrp="1"/>
          </p:cNvSpPr>
          <p:nvPr>
            <p:ph type="ftr" idx="28"/>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147" name="PlaceHolder 5"/>
          <p:cNvSpPr>
            <a:spLocks noGrp="1"/>
          </p:cNvSpPr>
          <p:nvPr>
            <p:ph type="sldNum" idx="29"/>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1A5830AC-0672-40D6-A2FA-5F4B96887F41}"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148" name="PlaceHolder 6"/>
          <p:cNvSpPr>
            <a:spLocks noGrp="1"/>
          </p:cNvSpPr>
          <p:nvPr>
            <p:ph type="dt" idx="30"/>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667" r:id="rId4"/>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152"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153" name="Group 7"/>
          <p:cNvGrpSpPr/>
          <p:nvPr/>
        </p:nvGrpSpPr>
        <p:grpSpPr>
          <a:xfrm>
            <a:off x="-1652760" y="-16560"/>
            <a:ext cx="1563840" cy="608040"/>
            <a:chOff x="-1652760" y="-16560"/>
            <a:chExt cx="1563840" cy="608040"/>
          </a:xfrm>
        </p:grpSpPr>
        <p:sp>
          <p:nvSpPr>
            <p:cNvPr id="154"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155"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156" name="Picture 10" descr=""/>
            <p:cNvPicPr/>
            <p:nvPr/>
          </p:nvPicPr>
          <p:blipFill>
            <a:blip r:embed="rId3"/>
            <a:stretch/>
          </p:blipFill>
          <p:spPr>
            <a:xfrm>
              <a:off x="-1577160" y="196560"/>
              <a:ext cx="1404360" cy="185400"/>
            </a:xfrm>
            <a:prstGeom prst="rect">
              <a:avLst/>
            </a:prstGeom>
            <a:ln w="0">
              <a:noFill/>
            </a:ln>
          </p:spPr>
        </p:pic>
      </p:grpSp>
      <p:sp>
        <p:nvSpPr>
          <p:cNvPr id="157"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1264" y="1003"/>
                </a:moveTo>
                <a:lnTo>
                  <a:pt x="1264" y="1003"/>
                </a:lnTo>
                <a:lnTo>
                  <a:pt x="1285" y="1023"/>
                </a:lnTo>
                <a:lnTo>
                  <a:pt x="1285" y="3145"/>
                </a:lnTo>
                <a:lnTo>
                  <a:pt x="0" y="4447"/>
                </a:lnTo>
                <a:lnTo>
                  <a:pt x="21" y="4466"/>
                </a:lnTo>
                <a:lnTo>
                  <a:pt x="21" y="6608"/>
                </a:lnTo>
                <a:lnTo>
                  <a:pt x="48" y="6608"/>
                </a:lnTo>
                <a:lnTo>
                  <a:pt x="32" y="6640"/>
                </a:lnTo>
                <a:lnTo>
                  <a:pt x="1312" y="7934"/>
                </a:lnTo>
                <a:lnTo>
                  <a:pt x="2578" y="6652"/>
                </a:lnTo>
                <a:lnTo>
                  <a:pt x="3845" y="7934"/>
                </a:lnTo>
                <a:lnTo>
                  <a:pt x="5124" y="6640"/>
                </a:lnTo>
                <a:lnTo>
                  <a:pt x="5108" y="6608"/>
                </a:lnTo>
                <a:lnTo>
                  <a:pt x="5135" y="6608"/>
                </a:lnTo>
                <a:lnTo>
                  <a:pt x="5135" y="4466"/>
                </a:lnTo>
                <a:lnTo>
                  <a:pt x="5157" y="4447"/>
                </a:lnTo>
                <a:lnTo>
                  <a:pt x="5157" y="4447"/>
                </a:lnTo>
                <a:lnTo>
                  <a:pt x="6375" y="3217"/>
                </a:lnTo>
                <a:lnTo>
                  <a:pt x="7593" y="4447"/>
                </a:lnTo>
                <a:lnTo>
                  <a:pt x="7593" y="4447"/>
                </a:lnTo>
                <a:lnTo>
                  <a:pt x="7614" y="4466"/>
                </a:lnTo>
                <a:lnTo>
                  <a:pt x="7614" y="6608"/>
                </a:lnTo>
                <a:lnTo>
                  <a:pt x="7641" y="6608"/>
                </a:lnTo>
                <a:lnTo>
                  <a:pt x="7625" y="6640"/>
                </a:lnTo>
                <a:lnTo>
                  <a:pt x="8905" y="7934"/>
                </a:lnTo>
                <a:lnTo>
                  <a:pt x="10171" y="6652"/>
                </a:lnTo>
                <a:lnTo>
                  <a:pt x="11437" y="7934"/>
                </a:lnTo>
                <a:lnTo>
                  <a:pt x="12717" y="6640"/>
                </a:lnTo>
                <a:lnTo>
                  <a:pt x="12701" y="6608"/>
                </a:lnTo>
                <a:lnTo>
                  <a:pt x="12728" y="6608"/>
                </a:lnTo>
                <a:lnTo>
                  <a:pt x="12728" y="4466"/>
                </a:lnTo>
                <a:lnTo>
                  <a:pt x="12749" y="4447"/>
                </a:lnTo>
                <a:lnTo>
                  <a:pt x="12749" y="4447"/>
                </a:lnTo>
                <a:lnTo>
                  <a:pt x="13981" y="3201"/>
                </a:lnTo>
                <a:lnTo>
                  <a:pt x="13965" y="3169"/>
                </a:lnTo>
                <a:lnTo>
                  <a:pt x="13991" y="3169"/>
                </a:lnTo>
                <a:lnTo>
                  <a:pt x="13991" y="1027"/>
                </a:lnTo>
                <a:lnTo>
                  <a:pt x="14013" y="1007"/>
                </a:lnTo>
                <a:lnTo>
                  <a:pt x="14013" y="1007"/>
                </a:lnTo>
                <a:lnTo>
                  <a:pt x="15006" y="4"/>
                </a:lnTo>
                <a:lnTo>
                  <a:pt x="14912" y="4"/>
                </a:lnTo>
                <a:lnTo>
                  <a:pt x="13994" y="935"/>
                </a:lnTo>
                <a:lnTo>
                  <a:pt x="13994" y="4"/>
                </a:lnTo>
                <a:lnTo>
                  <a:pt x="13940" y="4"/>
                </a:lnTo>
                <a:lnTo>
                  <a:pt x="13940" y="935"/>
                </a:lnTo>
                <a:lnTo>
                  <a:pt x="13109" y="96"/>
                </a:lnTo>
                <a:lnTo>
                  <a:pt x="13020" y="8"/>
                </a:lnTo>
                <a:lnTo>
                  <a:pt x="12926" y="8"/>
                </a:lnTo>
                <a:lnTo>
                  <a:pt x="13919" y="1011"/>
                </a:lnTo>
                <a:lnTo>
                  <a:pt x="12701" y="2241"/>
                </a:lnTo>
                <a:lnTo>
                  <a:pt x="11483" y="1011"/>
                </a:lnTo>
                <a:lnTo>
                  <a:pt x="12476" y="8"/>
                </a:lnTo>
                <a:lnTo>
                  <a:pt x="12382" y="8"/>
                </a:lnTo>
                <a:lnTo>
                  <a:pt x="12288" y="104"/>
                </a:lnTo>
                <a:lnTo>
                  <a:pt x="11461" y="939"/>
                </a:lnTo>
                <a:lnTo>
                  <a:pt x="11461" y="8"/>
                </a:lnTo>
                <a:lnTo>
                  <a:pt x="11408" y="8"/>
                </a:lnTo>
                <a:lnTo>
                  <a:pt x="11408" y="939"/>
                </a:lnTo>
                <a:lnTo>
                  <a:pt x="10581" y="104"/>
                </a:lnTo>
                <a:lnTo>
                  <a:pt x="10488" y="8"/>
                </a:lnTo>
                <a:lnTo>
                  <a:pt x="10394" y="8"/>
                </a:lnTo>
                <a:lnTo>
                  <a:pt x="11386" y="1011"/>
                </a:lnTo>
                <a:lnTo>
                  <a:pt x="10168" y="2241"/>
                </a:lnTo>
                <a:lnTo>
                  <a:pt x="8950" y="1011"/>
                </a:lnTo>
                <a:lnTo>
                  <a:pt x="9943" y="8"/>
                </a:lnTo>
                <a:lnTo>
                  <a:pt x="9849" y="8"/>
                </a:lnTo>
                <a:lnTo>
                  <a:pt x="9760" y="96"/>
                </a:lnTo>
                <a:lnTo>
                  <a:pt x="8929" y="935"/>
                </a:lnTo>
                <a:lnTo>
                  <a:pt x="8929" y="4"/>
                </a:lnTo>
                <a:lnTo>
                  <a:pt x="8875" y="4"/>
                </a:lnTo>
                <a:lnTo>
                  <a:pt x="8875" y="935"/>
                </a:lnTo>
                <a:lnTo>
                  <a:pt x="8049" y="100"/>
                </a:lnTo>
                <a:lnTo>
                  <a:pt x="7955" y="4"/>
                </a:lnTo>
                <a:lnTo>
                  <a:pt x="7861" y="4"/>
                </a:lnTo>
                <a:lnTo>
                  <a:pt x="8854" y="1007"/>
                </a:lnTo>
                <a:lnTo>
                  <a:pt x="7636" y="2237"/>
                </a:lnTo>
                <a:lnTo>
                  <a:pt x="6418" y="1007"/>
                </a:lnTo>
                <a:lnTo>
                  <a:pt x="7410" y="4"/>
                </a:lnTo>
                <a:lnTo>
                  <a:pt x="7316" y="4"/>
                </a:lnTo>
                <a:lnTo>
                  <a:pt x="7222" y="100"/>
                </a:lnTo>
                <a:lnTo>
                  <a:pt x="6396" y="935"/>
                </a:lnTo>
                <a:lnTo>
                  <a:pt x="6396" y="4"/>
                </a:lnTo>
                <a:lnTo>
                  <a:pt x="6342" y="4"/>
                </a:lnTo>
                <a:lnTo>
                  <a:pt x="6342" y="935"/>
                </a:lnTo>
                <a:lnTo>
                  <a:pt x="5516" y="100"/>
                </a:lnTo>
                <a:lnTo>
                  <a:pt x="5422" y="4"/>
                </a:lnTo>
                <a:lnTo>
                  <a:pt x="5328" y="4"/>
                </a:lnTo>
                <a:lnTo>
                  <a:pt x="6321" y="1007"/>
                </a:lnTo>
                <a:lnTo>
                  <a:pt x="5103" y="2237"/>
                </a:lnTo>
                <a:lnTo>
                  <a:pt x="3885" y="1007"/>
                </a:lnTo>
                <a:lnTo>
                  <a:pt x="4878" y="4"/>
                </a:lnTo>
                <a:lnTo>
                  <a:pt x="4784" y="4"/>
                </a:lnTo>
                <a:lnTo>
                  <a:pt x="4695" y="92"/>
                </a:lnTo>
                <a:lnTo>
                  <a:pt x="3863" y="932"/>
                </a:lnTo>
                <a:lnTo>
                  <a:pt x="3863" y="0"/>
                </a:lnTo>
                <a:lnTo>
                  <a:pt x="3810" y="0"/>
                </a:lnTo>
                <a:lnTo>
                  <a:pt x="3810" y="932"/>
                </a:lnTo>
                <a:lnTo>
                  <a:pt x="2983" y="96"/>
                </a:lnTo>
                <a:lnTo>
                  <a:pt x="2890" y="0"/>
                </a:lnTo>
                <a:lnTo>
                  <a:pt x="2796" y="0"/>
                </a:lnTo>
                <a:lnTo>
                  <a:pt x="3788" y="1003"/>
                </a:lnTo>
                <a:lnTo>
                  <a:pt x="2570" y="2233"/>
                </a:lnTo>
                <a:lnTo>
                  <a:pt x="1352" y="1003"/>
                </a:lnTo>
                <a:lnTo>
                  <a:pt x="2345" y="0"/>
                </a:lnTo>
                <a:lnTo>
                  <a:pt x="2251" y="0"/>
                </a:lnTo>
                <a:lnTo>
                  <a:pt x="2157" y="96"/>
                </a:lnTo>
                <a:lnTo>
                  <a:pt x="1331" y="932"/>
                </a:lnTo>
                <a:lnTo>
                  <a:pt x="1331" y="0"/>
                </a:lnTo>
                <a:lnTo>
                  <a:pt x="1277" y="0"/>
                </a:lnTo>
                <a:lnTo>
                  <a:pt x="1277" y="932"/>
                </a:lnTo>
                <a:lnTo>
                  <a:pt x="360" y="0"/>
                </a:lnTo>
                <a:lnTo>
                  <a:pt x="263" y="0"/>
                </a:lnTo>
                <a:lnTo>
                  <a:pt x="1264" y="1003"/>
                </a:lnTo>
                <a:close/>
                <a:moveTo>
                  <a:pt x="12725" y="2305"/>
                </a:moveTo>
                <a:lnTo>
                  <a:pt x="13938" y="1079"/>
                </a:lnTo>
                <a:lnTo>
                  <a:pt x="13938" y="3145"/>
                </a:lnTo>
                <a:lnTo>
                  <a:pt x="12725" y="4371"/>
                </a:lnTo>
                <a:lnTo>
                  <a:pt x="12725" y="2305"/>
                </a:lnTo>
                <a:close/>
                <a:moveTo>
                  <a:pt x="12671" y="6588"/>
                </a:moveTo>
                <a:lnTo>
                  <a:pt x="11459" y="7814"/>
                </a:lnTo>
                <a:lnTo>
                  <a:pt x="11459" y="5748"/>
                </a:lnTo>
                <a:lnTo>
                  <a:pt x="12671" y="4522"/>
                </a:lnTo>
                <a:lnTo>
                  <a:pt x="12671" y="6588"/>
                </a:lnTo>
                <a:close/>
                <a:moveTo>
                  <a:pt x="11459" y="1079"/>
                </a:moveTo>
                <a:lnTo>
                  <a:pt x="12671" y="2305"/>
                </a:lnTo>
                <a:lnTo>
                  <a:pt x="12671" y="4371"/>
                </a:lnTo>
                <a:lnTo>
                  <a:pt x="12089" y="3782"/>
                </a:lnTo>
                <a:lnTo>
                  <a:pt x="11461" y="3145"/>
                </a:lnTo>
                <a:lnTo>
                  <a:pt x="11461" y="1079"/>
                </a:lnTo>
                <a:close/>
                <a:moveTo>
                  <a:pt x="11432" y="3213"/>
                </a:moveTo>
                <a:lnTo>
                  <a:pt x="12650" y="4443"/>
                </a:lnTo>
                <a:lnTo>
                  <a:pt x="11432" y="5673"/>
                </a:lnTo>
                <a:lnTo>
                  <a:pt x="10214" y="4443"/>
                </a:lnTo>
                <a:lnTo>
                  <a:pt x="11432" y="3213"/>
                </a:lnTo>
                <a:close/>
                <a:moveTo>
                  <a:pt x="10195" y="2305"/>
                </a:moveTo>
                <a:lnTo>
                  <a:pt x="11408" y="1079"/>
                </a:lnTo>
                <a:lnTo>
                  <a:pt x="11408" y="3145"/>
                </a:lnTo>
                <a:lnTo>
                  <a:pt x="10780" y="3782"/>
                </a:lnTo>
                <a:lnTo>
                  <a:pt x="10198" y="4371"/>
                </a:lnTo>
                <a:lnTo>
                  <a:pt x="10198" y="2305"/>
                </a:lnTo>
                <a:close/>
                <a:moveTo>
                  <a:pt x="10195" y="4522"/>
                </a:moveTo>
                <a:lnTo>
                  <a:pt x="11408" y="5748"/>
                </a:lnTo>
                <a:lnTo>
                  <a:pt x="11408" y="7814"/>
                </a:lnTo>
                <a:lnTo>
                  <a:pt x="10195" y="6588"/>
                </a:lnTo>
                <a:lnTo>
                  <a:pt x="10195" y="4522"/>
                </a:lnTo>
                <a:close/>
                <a:moveTo>
                  <a:pt x="10141" y="6588"/>
                </a:moveTo>
                <a:lnTo>
                  <a:pt x="8929" y="7814"/>
                </a:lnTo>
                <a:lnTo>
                  <a:pt x="8929" y="5748"/>
                </a:lnTo>
                <a:lnTo>
                  <a:pt x="10141" y="4522"/>
                </a:lnTo>
                <a:lnTo>
                  <a:pt x="10141" y="6588"/>
                </a:lnTo>
                <a:close/>
                <a:moveTo>
                  <a:pt x="8929" y="1079"/>
                </a:moveTo>
                <a:lnTo>
                  <a:pt x="10141" y="2305"/>
                </a:lnTo>
                <a:lnTo>
                  <a:pt x="10141" y="4371"/>
                </a:lnTo>
                <a:lnTo>
                  <a:pt x="9543" y="3766"/>
                </a:lnTo>
                <a:lnTo>
                  <a:pt x="8931" y="3145"/>
                </a:lnTo>
                <a:lnTo>
                  <a:pt x="8931" y="1079"/>
                </a:lnTo>
                <a:close/>
                <a:moveTo>
                  <a:pt x="8902" y="3213"/>
                </a:moveTo>
                <a:lnTo>
                  <a:pt x="10120" y="4443"/>
                </a:lnTo>
                <a:lnTo>
                  <a:pt x="8902" y="5673"/>
                </a:lnTo>
                <a:lnTo>
                  <a:pt x="7684" y="4443"/>
                </a:lnTo>
                <a:lnTo>
                  <a:pt x="8902" y="3213"/>
                </a:lnTo>
                <a:close/>
                <a:moveTo>
                  <a:pt x="7662" y="2305"/>
                </a:moveTo>
                <a:lnTo>
                  <a:pt x="8875" y="1079"/>
                </a:lnTo>
                <a:lnTo>
                  <a:pt x="8875" y="3145"/>
                </a:lnTo>
                <a:lnTo>
                  <a:pt x="8247" y="3782"/>
                </a:lnTo>
                <a:lnTo>
                  <a:pt x="7665" y="4371"/>
                </a:lnTo>
                <a:lnTo>
                  <a:pt x="7665" y="2305"/>
                </a:lnTo>
                <a:close/>
                <a:moveTo>
                  <a:pt x="7662" y="4522"/>
                </a:moveTo>
                <a:lnTo>
                  <a:pt x="8875" y="5748"/>
                </a:lnTo>
                <a:lnTo>
                  <a:pt x="8875" y="7814"/>
                </a:lnTo>
                <a:lnTo>
                  <a:pt x="7662" y="6588"/>
                </a:lnTo>
                <a:lnTo>
                  <a:pt x="7662" y="4522"/>
                </a:lnTo>
                <a:close/>
                <a:moveTo>
                  <a:pt x="6399" y="1079"/>
                </a:moveTo>
                <a:lnTo>
                  <a:pt x="7611" y="2305"/>
                </a:lnTo>
                <a:lnTo>
                  <a:pt x="7611" y="4371"/>
                </a:lnTo>
                <a:lnTo>
                  <a:pt x="6399" y="3145"/>
                </a:lnTo>
                <a:lnTo>
                  <a:pt x="6399" y="1079"/>
                </a:lnTo>
                <a:close/>
                <a:moveTo>
                  <a:pt x="5132" y="2305"/>
                </a:moveTo>
                <a:lnTo>
                  <a:pt x="6345" y="1079"/>
                </a:lnTo>
                <a:lnTo>
                  <a:pt x="6345" y="3145"/>
                </a:lnTo>
                <a:lnTo>
                  <a:pt x="5132" y="4371"/>
                </a:lnTo>
                <a:lnTo>
                  <a:pt x="5132" y="2305"/>
                </a:lnTo>
                <a:close/>
                <a:moveTo>
                  <a:pt x="5079" y="6588"/>
                </a:moveTo>
                <a:lnTo>
                  <a:pt x="3866" y="7814"/>
                </a:lnTo>
                <a:lnTo>
                  <a:pt x="3866" y="5748"/>
                </a:lnTo>
                <a:lnTo>
                  <a:pt x="5079" y="4522"/>
                </a:lnTo>
                <a:lnTo>
                  <a:pt x="5079" y="6588"/>
                </a:lnTo>
                <a:close/>
                <a:moveTo>
                  <a:pt x="3869" y="1079"/>
                </a:moveTo>
                <a:lnTo>
                  <a:pt x="5081" y="2305"/>
                </a:lnTo>
                <a:lnTo>
                  <a:pt x="5081" y="4371"/>
                </a:lnTo>
                <a:lnTo>
                  <a:pt x="4483" y="3766"/>
                </a:lnTo>
                <a:lnTo>
                  <a:pt x="3871" y="3145"/>
                </a:lnTo>
                <a:lnTo>
                  <a:pt x="3871" y="1079"/>
                </a:lnTo>
                <a:close/>
                <a:moveTo>
                  <a:pt x="3842" y="3213"/>
                </a:moveTo>
                <a:lnTo>
                  <a:pt x="5060" y="4443"/>
                </a:lnTo>
                <a:lnTo>
                  <a:pt x="3842" y="5673"/>
                </a:lnTo>
                <a:lnTo>
                  <a:pt x="2624" y="4443"/>
                </a:lnTo>
                <a:lnTo>
                  <a:pt x="3842" y="3213"/>
                </a:lnTo>
                <a:close/>
                <a:moveTo>
                  <a:pt x="2602" y="2305"/>
                </a:moveTo>
                <a:lnTo>
                  <a:pt x="3815" y="1079"/>
                </a:lnTo>
                <a:lnTo>
                  <a:pt x="3815" y="3145"/>
                </a:lnTo>
                <a:lnTo>
                  <a:pt x="3187" y="3782"/>
                </a:lnTo>
                <a:lnTo>
                  <a:pt x="2605" y="4371"/>
                </a:lnTo>
                <a:lnTo>
                  <a:pt x="2605" y="2305"/>
                </a:lnTo>
                <a:close/>
                <a:moveTo>
                  <a:pt x="2602" y="4522"/>
                </a:moveTo>
                <a:lnTo>
                  <a:pt x="3815" y="5748"/>
                </a:lnTo>
                <a:lnTo>
                  <a:pt x="3815" y="7814"/>
                </a:lnTo>
                <a:lnTo>
                  <a:pt x="2602" y="6588"/>
                </a:lnTo>
                <a:lnTo>
                  <a:pt x="2602" y="4522"/>
                </a:lnTo>
                <a:close/>
                <a:moveTo>
                  <a:pt x="1282" y="7814"/>
                </a:moveTo>
                <a:lnTo>
                  <a:pt x="70" y="6588"/>
                </a:lnTo>
                <a:lnTo>
                  <a:pt x="70" y="4522"/>
                </a:lnTo>
                <a:lnTo>
                  <a:pt x="1282" y="5748"/>
                </a:lnTo>
                <a:lnTo>
                  <a:pt x="1282" y="7814"/>
                </a:lnTo>
                <a:close/>
                <a:moveTo>
                  <a:pt x="2549" y="6588"/>
                </a:moveTo>
                <a:lnTo>
                  <a:pt x="1336" y="7814"/>
                </a:lnTo>
                <a:lnTo>
                  <a:pt x="1336" y="5748"/>
                </a:lnTo>
                <a:lnTo>
                  <a:pt x="2549" y="4522"/>
                </a:lnTo>
                <a:lnTo>
                  <a:pt x="2549" y="6588"/>
                </a:lnTo>
                <a:close/>
                <a:moveTo>
                  <a:pt x="1336" y="1079"/>
                </a:moveTo>
                <a:lnTo>
                  <a:pt x="2549" y="2305"/>
                </a:lnTo>
                <a:lnTo>
                  <a:pt x="2549" y="4371"/>
                </a:lnTo>
                <a:lnTo>
                  <a:pt x="1967" y="3782"/>
                </a:lnTo>
                <a:lnTo>
                  <a:pt x="1339" y="3145"/>
                </a:lnTo>
                <a:lnTo>
                  <a:pt x="1339" y="1079"/>
                </a:lnTo>
                <a:close/>
                <a:moveTo>
                  <a:pt x="1309" y="3213"/>
                </a:moveTo>
                <a:lnTo>
                  <a:pt x="2527" y="4443"/>
                </a:lnTo>
                <a:lnTo>
                  <a:pt x="1309" y="5673"/>
                </a:lnTo>
                <a:lnTo>
                  <a:pt x="91" y="4443"/>
                </a:lnTo>
                <a:lnTo>
                  <a:pt x="1309" y="3213"/>
                </a:lnTo>
                <a:close/>
                <a:moveTo>
                  <a:pt x="21506" y="1003"/>
                </a:moveTo>
                <a:lnTo>
                  <a:pt x="20288" y="2233"/>
                </a:lnTo>
                <a:lnTo>
                  <a:pt x="19070" y="1003"/>
                </a:lnTo>
                <a:lnTo>
                  <a:pt x="20063" y="0"/>
                </a:lnTo>
                <a:lnTo>
                  <a:pt x="19969" y="0"/>
                </a:lnTo>
                <a:lnTo>
                  <a:pt x="19875" y="96"/>
                </a:lnTo>
                <a:lnTo>
                  <a:pt x="19049" y="932"/>
                </a:lnTo>
                <a:lnTo>
                  <a:pt x="19049" y="0"/>
                </a:lnTo>
                <a:lnTo>
                  <a:pt x="18995" y="0"/>
                </a:lnTo>
                <a:lnTo>
                  <a:pt x="18995" y="932"/>
                </a:lnTo>
                <a:lnTo>
                  <a:pt x="18163" y="92"/>
                </a:lnTo>
                <a:lnTo>
                  <a:pt x="18075" y="4"/>
                </a:lnTo>
                <a:lnTo>
                  <a:pt x="17981" y="4"/>
                </a:lnTo>
                <a:lnTo>
                  <a:pt x="18973" y="1007"/>
                </a:lnTo>
                <a:lnTo>
                  <a:pt x="17755" y="2237"/>
                </a:lnTo>
                <a:lnTo>
                  <a:pt x="16537" y="1007"/>
                </a:lnTo>
                <a:lnTo>
                  <a:pt x="17530" y="4"/>
                </a:lnTo>
                <a:lnTo>
                  <a:pt x="17436" y="4"/>
                </a:lnTo>
                <a:lnTo>
                  <a:pt x="17342" y="100"/>
                </a:lnTo>
                <a:lnTo>
                  <a:pt x="16516" y="935"/>
                </a:lnTo>
                <a:lnTo>
                  <a:pt x="16516" y="4"/>
                </a:lnTo>
                <a:lnTo>
                  <a:pt x="16462" y="4"/>
                </a:lnTo>
                <a:lnTo>
                  <a:pt x="16462" y="935"/>
                </a:lnTo>
                <a:lnTo>
                  <a:pt x="15545" y="4"/>
                </a:lnTo>
                <a:lnTo>
                  <a:pt x="15451" y="4"/>
                </a:lnTo>
                <a:lnTo>
                  <a:pt x="16443" y="1007"/>
                </a:lnTo>
                <a:lnTo>
                  <a:pt x="16443" y="1007"/>
                </a:lnTo>
                <a:lnTo>
                  <a:pt x="16465" y="1027"/>
                </a:lnTo>
                <a:lnTo>
                  <a:pt x="16465" y="3169"/>
                </a:lnTo>
                <a:lnTo>
                  <a:pt x="16492" y="3169"/>
                </a:lnTo>
                <a:lnTo>
                  <a:pt x="16476" y="3201"/>
                </a:lnTo>
                <a:lnTo>
                  <a:pt x="17707" y="4447"/>
                </a:lnTo>
                <a:lnTo>
                  <a:pt x="17707" y="4447"/>
                </a:lnTo>
                <a:lnTo>
                  <a:pt x="17729" y="4466"/>
                </a:lnTo>
                <a:lnTo>
                  <a:pt x="17729" y="6608"/>
                </a:lnTo>
                <a:lnTo>
                  <a:pt x="17755" y="6608"/>
                </a:lnTo>
                <a:lnTo>
                  <a:pt x="17739" y="6640"/>
                </a:lnTo>
                <a:lnTo>
                  <a:pt x="19019" y="7934"/>
                </a:lnTo>
                <a:lnTo>
                  <a:pt x="20299" y="6640"/>
                </a:lnTo>
                <a:lnTo>
                  <a:pt x="20283" y="6608"/>
                </a:lnTo>
                <a:lnTo>
                  <a:pt x="20310" y="6608"/>
                </a:lnTo>
                <a:lnTo>
                  <a:pt x="20310" y="4466"/>
                </a:lnTo>
                <a:lnTo>
                  <a:pt x="20331" y="4447"/>
                </a:lnTo>
                <a:lnTo>
                  <a:pt x="20331" y="4447"/>
                </a:lnTo>
                <a:lnTo>
                  <a:pt x="21562" y="3201"/>
                </a:lnTo>
                <a:lnTo>
                  <a:pt x="21546" y="3169"/>
                </a:lnTo>
                <a:lnTo>
                  <a:pt x="21573" y="3169"/>
                </a:lnTo>
                <a:lnTo>
                  <a:pt x="21573" y="1027"/>
                </a:lnTo>
                <a:lnTo>
                  <a:pt x="21595" y="1007"/>
                </a:lnTo>
                <a:lnTo>
                  <a:pt x="20602" y="4"/>
                </a:lnTo>
                <a:lnTo>
                  <a:pt x="20508" y="4"/>
                </a:lnTo>
                <a:lnTo>
                  <a:pt x="21506" y="1003"/>
                </a:lnTo>
                <a:close/>
                <a:moveTo>
                  <a:pt x="17731" y="4371"/>
                </a:moveTo>
                <a:lnTo>
                  <a:pt x="16519" y="3145"/>
                </a:lnTo>
                <a:lnTo>
                  <a:pt x="16519" y="1079"/>
                </a:lnTo>
                <a:lnTo>
                  <a:pt x="17731" y="2305"/>
                </a:lnTo>
                <a:lnTo>
                  <a:pt x="17731" y="4371"/>
                </a:lnTo>
                <a:close/>
                <a:moveTo>
                  <a:pt x="17785" y="2305"/>
                </a:moveTo>
                <a:lnTo>
                  <a:pt x="18998" y="1079"/>
                </a:lnTo>
                <a:lnTo>
                  <a:pt x="18998" y="3145"/>
                </a:lnTo>
                <a:lnTo>
                  <a:pt x="18386" y="3766"/>
                </a:lnTo>
                <a:lnTo>
                  <a:pt x="17788" y="4371"/>
                </a:lnTo>
                <a:lnTo>
                  <a:pt x="17788" y="2305"/>
                </a:lnTo>
                <a:close/>
                <a:moveTo>
                  <a:pt x="18998" y="7814"/>
                </a:moveTo>
                <a:lnTo>
                  <a:pt x="17785" y="6588"/>
                </a:lnTo>
                <a:lnTo>
                  <a:pt x="17785" y="4522"/>
                </a:lnTo>
                <a:lnTo>
                  <a:pt x="18998" y="5748"/>
                </a:lnTo>
                <a:lnTo>
                  <a:pt x="18998" y="7814"/>
                </a:lnTo>
                <a:close/>
                <a:moveTo>
                  <a:pt x="17806" y="4447"/>
                </a:moveTo>
                <a:lnTo>
                  <a:pt x="19024" y="3217"/>
                </a:lnTo>
                <a:lnTo>
                  <a:pt x="20242" y="4447"/>
                </a:lnTo>
                <a:lnTo>
                  <a:pt x="19024" y="5677"/>
                </a:lnTo>
                <a:lnTo>
                  <a:pt x="17806" y="4447"/>
                </a:lnTo>
                <a:close/>
                <a:moveTo>
                  <a:pt x="20261" y="6588"/>
                </a:moveTo>
                <a:lnTo>
                  <a:pt x="19049" y="7814"/>
                </a:lnTo>
                <a:lnTo>
                  <a:pt x="19049" y="5748"/>
                </a:lnTo>
                <a:lnTo>
                  <a:pt x="20261" y="4522"/>
                </a:lnTo>
                <a:lnTo>
                  <a:pt x="20261" y="6588"/>
                </a:lnTo>
                <a:close/>
                <a:moveTo>
                  <a:pt x="20261" y="4371"/>
                </a:moveTo>
                <a:lnTo>
                  <a:pt x="19679" y="3782"/>
                </a:lnTo>
                <a:lnTo>
                  <a:pt x="19051" y="3145"/>
                </a:lnTo>
                <a:lnTo>
                  <a:pt x="19051" y="1079"/>
                </a:lnTo>
                <a:lnTo>
                  <a:pt x="20264" y="2305"/>
                </a:lnTo>
                <a:lnTo>
                  <a:pt x="20264" y="4371"/>
                </a:lnTo>
                <a:close/>
                <a:moveTo>
                  <a:pt x="21528" y="3145"/>
                </a:moveTo>
                <a:lnTo>
                  <a:pt x="20315" y="4371"/>
                </a:lnTo>
                <a:lnTo>
                  <a:pt x="20315" y="2305"/>
                </a:lnTo>
                <a:lnTo>
                  <a:pt x="21528" y="1079"/>
                </a:lnTo>
                <a:lnTo>
                  <a:pt x="21528" y="3145"/>
                </a:lnTo>
                <a:close/>
                <a:moveTo>
                  <a:pt x="12725" y="21409"/>
                </a:moveTo>
                <a:lnTo>
                  <a:pt x="12725" y="19287"/>
                </a:lnTo>
                <a:lnTo>
                  <a:pt x="12746" y="19267"/>
                </a:lnTo>
                <a:lnTo>
                  <a:pt x="12746" y="19267"/>
                </a:lnTo>
                <a:lnTo>
                  <a:pt x="13978" y="18021"/>
                </a:lnTo>
                <a:lnTo>
                  <a:pt x="13962" y="17989"/>
                </a:lnTo>
                <a:lnTo>
                  <a:pt x="13989" y="17989"/>
                </a:lnTo>
                <a:lnTo>
                  <a:pt x="13989" y="15848"/>
                </a:lnTo>
                <a:lnTo>
                  <a:pt x="14010" y="15828"/>
                </a:lnTo>
                <a:lnTo>
                  <a:pt x="12698" y="14498"/>
                </a:lnTo>
                <a:lnTo>
                  <a:pt x="11432" y="15780"/>
                </a:lnTo>
                <a:lnTo>
                  <a:pt x="10166" y="14498"/>
                </a:lnTo>
                <a:lnTo>
                  <a:pt x="8899" y="15780"/>
                </a:lnTo>
                <a:lnTo>
                  <a:pt x="7633" y="14498"/>
                </a:lnTo>
                <a:lnTo>
                  <a:pt x="6321" y="15828"/>
                </a:lnTo>
                <a:lnTo>
                  <a:pt x="6342" y="15848"/>
                </a:lnTo>
                <a:lnTo>
                  <a:pt x="6342" y="17969"/>
                </a:lnTo>
                <a:lnTo>
                  <a:pt x="5709" y="18610"/>
                </a:lnTo>
                <a:lnTo>
                  <a:pt x="5103" y="19223"/>
                </a:lnTo>
                <a:lnTo>
                  <a:pt x="4472" y="18583"/>
                </a:lnTo>
                <a:lnTo>
                  <a:pt x="3866" y="17969"/>
                </a:lnTo>
                <a:lnTo>
                  <a:pt x="3866" y="15848"/>
                </a:lnTo>
                <a:lnTo>
                  <a:pt x="3888" y="15828"/>
                </a:lnTo>
                <a:lnTo>
                  <a:pt x="2576" y="14498"/>
                </a:lnTo>
                <a:lnTo>
                  <a:pt x="1264" y="15828"/>
                </a:lnTo>
                <a:lnTo>
                  <a:pt x="1285" y="15848"/>
                </a:lnTo>
                <a:lnTo>
                  <a:pt x="1285" y="17969"/>
                </a:lnTo>
                <a:lnTo>
                  <a:pt x="0" y="19271"/>
                </a:lnTo>
                <a:lnTo>
                  <a:pt x="21" y="19291"/>
                </a:lnTo>
                <a:lnTo>
                  <a:pt x="21" y="21433"/>
                </a:lnTo>
                <a:lnTo>
                  <a:pt x="48" y="21433"/>
                </a:lnTo>
                <a:lnTo>
                  <a:pt x="32" y="21465"/>
                </a:lnTo>
                <a:lnTo>
                  <a:pt x="166" y="21600"/>
                </a:lnTo>
                <a:lnTo>
                  <a:pt x="263" y="21600"/>
                </a:lnTo>
                <a:lnTo>
                  <a:pt x="78" y="21413"/>
                </a:lnTo>
                <a:lnTo>
                  <a:pt x="78" y="19347"/>
                </a:lnTo>
                <a:lnTo>
                  <a:pt x="1290" y="20573"/>
                </a:lnTo>
                <a:lnTo>
                  <a:pt x="1290" y="21600"/>
                </a:lnTo>
                <a:lnTo>
                  <a:pt x="1344" y="21600"/>
                </a:lnTo>
                <a:lnTo>
                  <a:pt x="1344" y="20573"/>
                </a:lnTo>
                <a:lnTo>
                  <a:pt x="2557" y="19347"/>
                </a:lnTo>
                <a:lnTo>
                  <a:pt x="2557" y="21413"/>
                </a:lnTo>
                <a:lnTo>
                  <a:pt x="2372" y="21600"/>
                </a:lnTo>
                <a:lnTo>
                  <a:pt x="2466" y="21600"/>
                </a:lnTo>
                <a:lnTo>
                  <a:pt x="2584" y="21481"/>
                </a:lnTo>
                <a:lnTo>
                  <a:pt x="2702" y="21600"/>
                </a:lnTo>
                <a:lnTo>
                  <a:pt x="2796" y="21600"/>
                </a:lnTo>
                <a:lnTo>
                  <a:pt x="2610" y="21413"/>
                </a:lnTo>
                <a:lnTo>
                  <a:pt x="2610" y="19347"/>
                </a:lnTo>
                <a:lnTo>
                  <a:pt x="3823" y="20573"/>
                </a:lnTo>
                <a:lnTo>
                  <a:pt x="3823" y="21600"/>
                </a:lnTo>
                <a:lnTo>
                  <a:pt x="3877" y="21600"/>
                </a:lnTo>
                <a:lnTo>
                  <a:pt x="3877" y="20573"/>
                </a:lnTo>
                <a:lnTo>
                  <a:pt x="5089" y="19347"/>
                </a:lnTo>
                <a:lnTo>
                  <a:pt x="5089" y="21413"/>
                </a:lnTo>
                <a:lnTo>
                  <a:pt x="4904" y="21600"/>
                </a:lnTo>
                <a:lnTo>
                  <a:pt x="4998" y="21600"/>
                </a:lnTo>
                <a:lnTo>
                  <a:pt x="5116" y="21481"/>
                </a:lnTo>
                <a:lnTo>
                  <a:pt x="5234" y="21600"/>
                </a:lnTo>
                <a:lnTo>
                  <a:pt x="5328" y="21600"/>
                </a:lnTo>
                <a:lnTo>
                  <a:pt x="5143" y="21413"/>
                </a:lnTo>
                <a:lnTo>
                  <a:pt x="5143" y="19347"/>
                </a:lnTo>
                <a:lnTo>
                  <a:pt x="6356" y="20573"/>
                </a:lnTo>
                <a:lnTo>
                  <a:pt x="6356" y="21600"/>
                </a:lnTo>
                <a:lnTo>
                  <a:pt x="6409" y="21600"/>
                </a:lnTo>
                <a:lnTo>
                  <a:pt x="6409" y="20573"/>
                </a:lnTo>
                <a:lnTo>
                  <a:pt x="7622" y="19347"/>
                </a:lnTo>
                <a:lnTo>
                  <a:pt x="7622" y="21413"/>
                </a:lnTo>
                <a:lnTo>
                  <a:pt x="7437" y="21600"/>
                </a:lnTo>
                <a:lnTo>
                  <a:pt x="7531" y="21600"/>
                </a:lnTo>
                <a:lnTo>
                  <a:pt x="7649" y="21481"/>
                </a:lnTo>
                <a:lnTo>
                  <a:pt x="7767" y="21600"/>
                </a:lnTo>
                <a:lnTo>
                  <a:pt x="7861" y="21600"/>
                </a:lnTo>
                <a:lnTo>
                  <a:pt x="7676" y="21413"/>
                </a:lnTo>
                <a:lnTo>
                  <a:pt x="7676" y="19347"/>
                </a:lnTo>
                <a:lnTo>
                  <a:pt x="8888" y="20573"/>
                </a:lnTo>
                <a:lnTo>
                  <a:pt x="8888" y="21600"/>
                </a:lnTo>
                <a:lnTo>
                  <a:pt x="8942" y="21600"/>
                </a:lnTo>
                <a:lnTo>
                  <a:pt x="8942" y="20573"/>
                </a:lnTo>
                <a:lnTo>
                  <a:pt x="10155" y="19347"/>
                </a:lnTo>
                <a:lnTo>
                  <a:pt x="10155" y="21413"/>
                </a:lnTo>
                <a:lnTo>
                  <a:pt x="9970" y="21600"/>
                </a:lnTo>
                <a:lnTo>
                  <a:pt x="10064" y="21600"/>
                </a:lnTo>
                <a:lnTo>
                  <a:pt x="10182" y="21481"/>
                </a:lnTo>
                <a:lnTo>
                  <a:pt x="10300" y="21600"/>
                </a:lnTo>
                <a:lnTo>
                  <a:pt x="10394" y="21600"/>
                </a:lnTo>
                <a:lnTo>
                  <a:pt x="10208" y="21413"/>
                </a:lnTo>
                <a:lnTo>
                  <a:pt x="10208" y="19347"/>
                </a:lnTo>
                <a:lnTo>
                  <a:pt x="11421" y="20573"/>
                </a:lnTo>
                <a:lnTo>
                  <a:pt x="11421" y="21600"/>
                </a:lnTo>
                <a:lnTo>
                  <a:pt x="11475" y="21600"/>
                </a:lnTo>
                <a:lnTo>
                  <a:pt x="11475" y="20573"/>
                </a:lnTo>
                <a:lnTo>
                  <a:pt x="12687" y="19347"/>
                </a:lnTo>
                <a:lnTo>
                  <a:pt x="12687" y="21413"/>
                </a:lnTo>
                <a:lnTo>
                  <a:pt x="12502" y="21600"/>
                </a:lnTo>
                <a:lnTo>
                  <a:pt x="12596" y="21600"/>
                </a:lnTo>
                <a:lnTo>
                  <a:pt x="12714" y="21481"/>
                </a:lnTo>
                <a:lnTo>
                  <a:pt x="12832" y="21600"/>
                </a:lnTo>
                <a:lnTo>
                  <a:pt x="12929" y="21600"/>
                </a:lnTo>
                <a:lnTo>
                  <a:pt x="12725" y="21409"/>
                </a:lnTo>
                <a:close/>
                <a:moveTo>
                  <a:pt x="1309" y="20501"/>
                </a:moveTo>
                <a:lnTo>
                  <a:pt x="91" y="19271"/>
                </a:lnTo>
                <a:lnTo>
                  <a:pt x="1309" y="18041"/>
                </a:lnTo>
                <a:lnTo>
                  <a:pt x="2527" y="19271"/>
                </a:lnTo>
                <a:lnTo>
                  <a:pt x="1309" y="20501"/>
                </a:lnTo>
                <a:close/>
                <a:moveTo>
                  <a:pt x="2549" y="19192"/>
                </a:moveTo>
                <a:lnTo>
                  <a:pt x="1969" y="18606"/>
                </a:lnTo>
                <a:lnTo>
                  <a:pt x="1336" y="17966"/>
                </a:lnTo>
                <a:lnTo>
                  <a:pt x="1336" y="15899"/>
                </a:lnTo>
                <a:lnTo>
                  <a:pt x="2549" y="17126"/>
                </a:lnTo>
                <a:lnTo>
                  <a:pt x="2549" y="19192"/>
                </a:lnTo>
                <a:close/>
                <a:moveTo>
                  <a:pt x="2576" y="17058"/>
                </a:moveTo>
                <a:lnTo>
                  <a:pt x="1358" y="15828"/>
                </a:lnTo>
                <a:lnTo>
                  <a:pt x="2576" y="14598"/>
                </a:lnTo>
                <a:lnTo>
                  <a:pt x="3794" y="15828"/>
                </a:lnTo>
                <a:lnTo>
                  <a:pt x="2576" y="17058"/>
                </a:lnTo>
                <a:close/>
                <a:moveTo>
                  <a:pt x="2602" y="17126"/>
                </a:moveTo>
                <a:lnTo>
                  <a:pt x="3815" y="15899"/>
                </a:lnTo>
                <a:lnTo>
                  <a:pt x="3815" y="17966"/>
                </a:lnTo>
                <a:lnTo>
                  <a:pt x="3182" y="18606"/>
                </a:lnTo>
                <a:lnTo>
                  <a:pt x="2602" y="19192"/>
                </a:lnTo>
                <a:lnTo>
                  <a:pt x="2602" y="17126"/>
                </a:lnTo>
                <a:close/>
                <a:moveTo>
                  <a:pt x="3842" y="20501"/>
                </a:moveTo>
                <a:lnTo>
                  <a:pt x="2624" y="19271"/>
                </a:lnTo>
                <a:lnTo>
                  <a:pt x="3842" y="18041"/>
                </a:lnTo>
                <a:lnTo>
                  <a:pt x="5060" y="19271"/>
                </a:lnTo>
                <a:lnTo>
                  <a:pt x="3842" y="20501"/>
                </a:lnTo>
                <a:close/>
                <a:moveTo>
                  <a:pt x="13935" y="17966"/>
                </a:moveTo>
                <a:lnTo>
                  <a:pt x="12725" y="19192"/>
                </a:lnTo>
                <a:lnTo>
                  <a:pt x="12725" y="17126"/>
                </a:lnTo>
                <a:lnTo>
                  <a:pt x="13938" y="15899"/>
                </a:lnTo>
                <a:lnTo>
                  <a:pt x="13938" y="17966"/>
                </a:lnTo>
                <a:close/>
                <a:moveTo>
                  <a:pt x="6372" y="20501"/>
                </a:moveTo>
                <a:lnTo>
                  <a:pt x="5154" y="19271"/>
                </a:lnTo>
                <a:lnTo>
                  <a:pt x="6372" y="18041"/>
                </a:lnTo>
                <a:lnTo>
                  <a:pt x="7590" y="19271"/>
                </a:lnTo>
                <a:lnTo>
                  <a:pt x="6372" y="20501"/>
                </a:lnTo>
                <a:close/>
                <a:moveTo>
                  <a:pt x="7609" y="19192"/>
                </a:moveTo>
                <a:lnTo>
                  <a:pt x="7029" y="18606"/>
                </a:lnTo>
                <a:lnTo>
                  <a:pt x="6396" y="17966"/>
                </a:lnTo>
                <a:lnTo>
                  <a:pt x="6396" y="15899"/>
                </a:lnTo>
                <a:lnTo>
                  <a:pt x="7609" y="17126"/>
                </a:lnTo>
                <a:lnTo>
                  <a:pt x="7609" y="19192"/>
                </a:lnTo>
                <a:close/>
                <a:moveTo>
                  <a:pt x="7636" y="17058"/>
                </a:moveTo>
                <a:lnTo>
                  <a:pt x="6417" y="15828"/>
                </a:lnTo>
                <a:lnTo>
                  <a:pt x="7636" y="14598"/>
                </a:lnTo>
                <a:lnTo>
                  <a:pt x="8854" y="15828"/>
                </a:lnTo>
                <a:lnTo>
                  <a:pt x="7636" y="17058"/>
                </a:lnTo>
                <a:close/>
                <a:moveTo>
                  <a:pt x="7662" y="17126"/>
                </a:moveTo>
                <a:lnTo>
                  <a:pt x="8875" y="15899"/>
                </a:lnTo>
                <a:lnTo>
                  <a:pt x="8875" y="17966"/>
                </a:lnTo>
                <a:lnTo>
                  <a:pt x="8242" y="18606"/>
                </a:lnTo>
                <a:lnTo>
                  <a:pt x="7662" y="19192"/>
                </a:lnTo>
                <a:lnTo>
                  <a:pt x="7662" y="17126"/>
                </a:lnTo>
                <a:close/>
                <a:moveTo>
                  <a:pt x="8902" y="20501"/>
                </a:moveTo>
                <a:lnTo>
                  <a:pt x="7684" y="19271"/>
                </a:lnTo>
                <a:lnTo>
                  <a:pt x="8902" y="18041"/>
                </a:lnTo>
                <a:lnTo>
                  <a:pt x="10120" y="19271"/>
                </a:lnTo>
                <a:lnTo>
                  <a:pt x="8902" y="20501"/>
                </a:lnTo>
                <a:close/>
                <a:moveTo>
                  <a:pt x="10141" y="19192"/>
                </a:moveTo>
                <a:lnTo>
                  <a:pt x="9538" y="18579"/>
                </a:lnTo>
                <a:lnTo>
                  <a:pt x="8931" y="17965"/>
                </a:lnTo>
                <a:lnTo>
                  <a:pt x="8931" y="15899"/>
                </a:lnTo>
                <a:lnTo>
                  <a:pt x="10144" y="17126"/>
                </a:lnTo>
                <a:lnTo>
                  <a:pt x="10144" y="19192"/>
                </a:lnTo>
                <a:close/>
                <a:moveTo>
                  <a:pt x="10168" y="17058"/>
                </a:moveTo>
                <a:lnTo>
                  <a:pt x="8950" y="15828"/>
                </a:lnTo>
                <a:lnTo>
                  <a:pt x="10168" y="14598"/>
                </a:lnTo>
                <a:lnTo>
                  <a:pt x="11386" y="15828"/>
                </a:lnTo>
                <a:lnTo>
                  <a:pt x="10168" y="17058"/>
                </a:lnTo>
                <a:close/>
                <a:moveTo>
                  <a:pt x="10195" y="17126"/>
                </a:moveTo>
                <a:lnTo>
                  <a:pt x="11408" y="15899"/>
                </a:lnTo>
                <a:lnTo>
                  <a:pt x="11408" y="17966"/>
                </a:lnTo>
                <a:lnTo>
                  <a:pt x="10775" y="18606"/>
                </a:lnTo>
                <a:lnTo>
                  <a:pt x="10195" y="19192"/>
                </a:lnTo>
                <a:lnTo>
                  <a:pt x="10195" y="17126"/>
                </a:lnTo>
                <a:close/>
                <a:moveTo>
                  <a:pt x="11432" y="20501"/>
                </a:moveTo>
                <a:lnTo>
                  <a:pt x="10214" y="19271"/>
                </a:lnTo>
                <a:lnTo>
                  <a:pt x="11432" y="18041"/>
                </a:lnTo>
                <a:lnTo>
                  <a:pt x="12650" y="19271"/>
                </a:lnTo>
                <a:lnTo>
                  <a:pt x="11432" y="20501"/>
                </a:lnTo>
                <a:close/>
                <a:moveTo>
                  <a:pt x="12671" y="19192"/>
                </a:moveTo>
                <a:lnTo>
                  <a:pt x="12092" y="18606"/>
                </a:lnTo>
                <a:lnTo>
                  <a:pt x="11459" y="17966"/>
                </a:lnTo>
                <a:lnTo>
                  <a:pt x="11459" y="15899"/>
                </a:lnTo>
                <a:lnTo>
                  <a:pt x="12671" y="17126"/>
                </a:lnTo>
                <a:lnTo>
                  <a:pt x="12671" y="19192"/>
                </a:lnTo>
                <a:close/>
                <a:moveTo>
                  <a:pt x="11480" y="15824"/>
                </a:moveTo>
                <a:lnTo>
                  <a:pt x="12698" y="14594"/>
                </a:lnTo>
                <a:lnTo>
                  <a:pt x="13916" y="15824"/>
                </a:lnTo>
                <a:lnTo>
                  <a:pt x="12698" y="17054"/>
                </a:lnTo>
                <a:lnTo>
                  <a:pt x="11480" y="15824"/>
                </a:lnTo>
                <a:close/>
                <a:moveTo>
                  <a:pt x="20288" y="21429"/>
                </a:moveTo>
                <a:lnTo>
                  <a:pt x="20315" y="21429"/>
                </a:lnTo>
                <a:lnTo>
                  <a:pt x="20315" y="19287"/>
                </a:lnTo>
                <a:lnTo>
                  <a:pt x="20336" y="19267"/>
                </a:lnTo>
                <a:lnTo>
                  <a:pt x="21568" y="18021"/>
                </a:lnTo>
                <a:lnTo>
                  <a:pt x="21552" y="17989"/>
                </a:lnTo>
                <a:lnTo>
                  <a:pt x="21579" y="17989"/>
                </a:lnTo>
                <a:lnTo>
                  <a:pt x="21579" y="15848"/>
                </a:lnTo>
                <a:lnTo>
                  <a:pt x="21600" y="15828"/>
                </a:lnTo>
                <a:lnTo>
                  <a:pt x="20288" y="14498"/>
                </a:lnTo>
                <a:lnTo>
                  <a:pt x="18976" y="15828"/>
                </a:lnTo>
                <a:lnTo>
                  <a:pt x="18998" y="15848"/>
                </a:lnTo>
                <a:lnTo>
                  <a:pt x="18998" y="17969"/>
                </a:lnTo>
                <a:lnTo>
                  <a:pt x="18391" y="18583"/>
                </a:lnTo>
                <a:lnTo>
                  <a:pt x="17761" y="19223"/>
                </a:lnTo>
                <a:lnTo>
                  <a:pt x="17154" y="18610"/>
                </a:lnTo>
                <a:lnTo>
                  <a:pt x="16511" y="17958"/>
                </a:lnTo>
                <a:lnTo>
                  <a:pt x="16511" y="17958"/>
                </a:lnTo>
                <a:lnTo>
                  <a:pt x="16494" y="17942"/>
                </a:lnTo>
                <a:lnTo>
                  <a:pt x="15183" y="19271"/>
                </a:lnTo>
                <a:lnTo>
                  <a:pt x="15204" y="19291"/>
                </a:lnTo>
                <a:lnTo>
                  <a:pt x="15204" y="21413"/>
                </a:lnTo>
                <a:lnTo>
                  <a:pt x="15019" y="21600"/>
                </a:lnTo>
                <a:lnTo>
                  <a:pt x="15113" y="21600"/>
                </a:lnTo>
                <a:lnTo>
                  <a:pt x="15231" y="21481"/>
                </a:lnTo>
                <a:lnTo>
                  <a:pt x="15349" y="21600"/>
                </a:lnTo>
                <a:lnTo>
                  <a:pt x="15443" y="21600"/>
                </a:lnTo>
                <a:lnTo>
                  <a:pt x="15258" y="21413"/>
                </a:lnTo>
                <a:lnTo>
                  <a:pt x="15258" y="19347"/>
                </a:lnTo>
                <a:lnTo>
                  <a:pt x="16470" y="20573"/>
                </a:lnTo>
                <a:lnTo>
                  <a:pt x="16470" y="21600"/>
                </a:lnTo>
                <a:lnTo>
                  <a:pt x="16524" y="21600"/>
                </a:lnTo>
                <a:lnTo>
                  <a:pt x="16524" y="20573"/>
                </a:lnTo>
                <a:lnTo>
                  <a:pt x="17737" y="19347"/>
                </a:lnTo>
                <a:lnTo>
                  <a:pt x="17737" y="21413"/>
                </a:lnTo>
                <a:lnTo>
                  <a:pt x="17552" y="21600"/>
                </a:lnTo>
                <a:lnTo>
                  <a:pt x="17645" y="21600"/>
                </a:lnTo>
                <a:lnTo>
                  <a:pt x="17763" y="21481"/>
                </a:lnTo>
                <a:lnTo>
                  <a:pt x="17882" y="21600"/>
                </a:lnTo>
                <a:lnTo>
                  <a:pt x="17978" y="21600"/>
                </a:lnTo>
                <a:lnTo>
                  <a:pt x="17793" y="21413"/>
                </a:lnTo>
                <a:lnTo>
                  <a:pt x="17793" y="19347"/>
                </a:lnTo>
                <a:lnTo>
                  <a:pt x="19006" y="20573"/>
                </a:lnTo>
                <a:lnTo>
                  <a:pt x="19006" y="21600"/>
                </a:lnTo>
                <a:lnTo>
                  <a:pt x="19059" y="21600"/>
                </a:lnTo>
                <a:lnTo>
                  <a:pt x="19059" y="20573"/>
                </a:lnTo>
                <a:lnTo>
                  <a:pt x="20272" y="19347"/>
                </a:lnTo>
                <a:lnTo>
                  <a:pt x="20272" y="21413"/>
                </a:lnTo>
                <a:lnTo>
                  <a:pt x="20087" y="21600"/>
                </a:lnTo>
                <a:lnTo>
                  <a:pt x="20181" y="21600"/>
                </a:lnTo>
                <a:lnTo>
                  <a:pt x="20315" y="21465"/>
                </a:lnTo>
                <a:lnTo>
                  <a:pt x="20288" y="21429"/>
                </a:lnTo>
                <a:close/>
                <a:moveTo>
                  <a:pt x="16494" y="20501"/>
                </a:moveTo>
                <a:lnTo>
                  <a:pt x="15276" y="19271"/>
                </a:lnTo>
                <a:lnTo>
                  <a:pt x="16494" y="18041"/>
                </a:lnTo>
                <a:lnTo>
                  <a:pt x="17712" y="19271"/>
                </a:lnTo>
                <a:lnTo>
                  <a:pt x="16494" y="20501"/>
                </a:lnTo>
                <a:close/>
                <a:moveTo>
                  <a:pt x="21528" y="17966"/>
                </a:moveTo>
                <a:lnTo>
                  <a:pt x="20315" y="19192"/>
                </a:lnTo>
                <a:lnTo>
                  <a:pt x="20315" y="17126"/>
                </a:lnTo>
                <a:lnTo>
                  <a:pt x="21528" y="15899"/>
                </a:lnTo>
                <a:lnTo>
                  <a:pt x="21528" y="17966"/>
                </a:lnTo>
                <a:close/>
                <a:moveTo>
                  <a:pt x="20288" y="14594"/>
                </a:moveTo>
                <a:lnTo>
                  <a:pt x="21506" y="15824"/>
                </a:lnTo>
                <a:lnTo>
                  <a:pt x="20288" y="17054"/>
                </a:lnTo>
                <a:lnTo>
                  <a:pt x="19070" y="15824"/>
                </a:lnTo>
                <a:lnTo>
                  <a:pt x="20288" y="14594"/>
                </a:lnTo>
                <a:close/>
                <a:moveTo>
                  <a:pt x="19024" y="20501"/>
                </a:moveTo>
                <a:lnTo>
                  <a:pt x="17806" y="19271"/>
                </a:lnTo>
                <a:lnTo>
                  <a:pt x="19024" y="18041"/>
                </a:lnTo>
                <a:lnTo>
                  <a:pt x="20242" y="19271"/>
                </a:lnTo>
                <a:lnTo>
                  <a:pt x="19024" y="20501"/>
                </a:lnTo>
                <a:close/>
                <a:moveTo>
                  <a:pt x="20261" y="19192"/>
                </a:moveTo>
                <a:lnTo>
                  <a:pt x="19682" y="18606"/>
                </a:lnTo>
                <a:lnTo>
                  <a:pt x="19049" y="17966"/>
                </a:lnTo>
                <a:lnTo>
                  <a:pt x="19049" y="15899"/>
                </a:lnTo>
                <a:lnTo>
                  <a:pt x="20261" y="17126"/>
                </a:lnTo>
                <a:lnTo>
                  <a:pt x="20261" y="19192"/>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158"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159" name="PlaceHolder 2"/>
          <p:cNvSpPr>
            <a:spLocks noGrp="1"/>
          </p:cNvSpPr>
          <p:nvPr>
            <p:ph type="ftr" idx="31"/>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160" name="PlaceHolder 3"/>
          <p:cNvSpPr>
            <a:spLocks noGrp="1"/>
          </p:cNvSpPr>
          <p:nvPr>
            <p:ph type="sldNum" idx="32"/>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130A092E-617C-4F6D-B007-646AD2CCFC17}"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161" name="PlaceHolder 4"/>
          <p:cNvSpPr>
            <a:spLocks noGrp="1"/>
          </p:cNvSpPr>
          <p:nvPr>
            <p:ph type="dt" idx="33"/>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669" r:id="rId4"/>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163"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164" name="Group 7"/>
          <p:cNvGrpSpPr/>
          <p:nvPr/>
        </p:nvGrpSpPr>
        <p:grpSpPr>
          <a:xfrm>
            <a:off x="-1652760" y="-16560"/>
            <a:ext cx="1563840" cy="608040"/>
            <a:chOff x="-1652760" y="-16560"/>
            <a:chExt cx="1563840" cy="608040"/>
          </a:xfrm>
        </p:grpSpPr>
        <p:sp>
          <p:nvSpPr>
            <p:cNvPr id="165"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166"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167" name="Picture 10" descr=""/>
            <p:cNvPicPr/>
            <p:nvPr/>
          </p:nvPicPr>
          <p:blipFill>
            <a:blip r:embed="rId3"/>
            <a:stretch/>
          </p:blipFill>
          <p:spPr>
            <a:xfrm>
              <a:off x="-1577160" y="196560"/>
              <a:ext cx="1404360" cy="185400"/>
            </a:xfrm>
            <a:prstGeom prst="rect">
              <a:avLst/>
            </a:prstGeom>
            <a:ln w="0">
              <a:noFill/>
            </a:ln>
          </p:spPr>
        </p:pic>
      </p:grpSp>
      <p:sp>
        <p:nvSpPr>
          <p:cNvPr id="168"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1264" y="1003"/>
                </a:moveTo>
                <a:lnTo>
                  <a:pt x="1264" y="1003"/>
                </a:lnTo>
                <a:lnTo>
                  <a:pt x="1285" y="1023"/>
                </a:lnTo>
                <a:lnTo>
                  <a:pt x="1285" y="3145"/>
                </a:lnTo>
                <a:lnTo>
                  <a:pt x="0" y="4447"/>
                </a:lnTo>
                <a:lnTo>
                  <a:pt x="21" y="4466"/>
                </a:lnTo>
                <a:lnTo>
                  <a:pt x="21" y="6608"/>
                </a:lnTo>
                <a:lnTo>
                  <a:pt x="48" y="6608"/>
                </a:lnTo>
                <a:lnTo>
                  <a:pt x="32" y="6640"/>
                </a:lnTo>
                <a:lnTo>
                  <a:pt x="1312" y="7934"/>
                </a:lnTo>
                <a:lnTo>
                  <a:pt x="2578" y="6652"/>
                </a:lnTo>
                <a:lnTo>
                  <a:pt x="3845" y="7934"/>
                </a:lnTo>
                <a:lnTo>
                  <a:pt x="5124" y="6640"/>
                </a:lnTo>
                <a:lnTo>
                  <a:pt x="5108" y="6608"/>
                </a:lnTo>
                <a:lnTo>
                  <a:pt x="5135" y="6608"/>
                </a:lnTo>
                <a:lnTo>
                  <a:pt x="5135" y="4466"/>
                </a:lnTo>
                <a:lnTo>
                  <a:pt x="5157" y="4447"/>
                </a:lnTo>
                <a:lnTo>
                  <a:pt x="5157" y="4447"/>
                </a:lnTo>
                <a:lnTo>
                  <a:pt x="6375" y="3217"/>
                </a:lnTo>
                <a:lnTo>
                  <a:pt x="7593" y="4447"/>
                </a:lnTo>
                <a:lnTo>
                  <a:pt x="7593" y="4447"/>
                </a:lnTo>
                <a:lnTo>
                  <a:pt x="7614" y="4466"/>
                </a:lnTo>
                <a:lnTo>
                  <a:pt x="7614" y="6608"/>
                </a:lnTo>
                <a:lnTo>
                  <a:pt x="7641" y="6608"/>
                </a:lnTo>
                <a:lnTo>
                  <a:pt x="7625" y="6640"/>
                </a:lnTo>
                <a:lnTo>
                  <a:pt x="8905" y="7934"/>
                </a:lnTo>
                <a:lnTo>
                  <a:pt x="10171" y="6652"/>
                </a:lnTo>
                <a:lnTo>
                  <a:pt x="11437" y="7934"/>
                </a:lnTo>
                <a:lnTo>
                  <a:pt x="12717" y="6640"/>
                </a:lnTo>
                <a:lnTo>
                  <a:pt x="12701" y="6608"/>
                </a:lnTo>
                <a:lnTo>
                  <a:pt x="12728" y="6608"/>
                </a:lnTo>
                <a:lnTo>
                  <a:pt x="12728" y="4466"/>
                </a:lnTo>
                <a:lnTo>
                  <a:pt x="12749" y="4447"/>
                </a:lnTo>
                <a:lnTo>
                  <a:pt x="12749" y="4447"/>
                </a:lnTo>
                <a:lnTo>
                  <a:pt x="13981" y="3201"/>
                </a:lnTo>
                <a:lnTo>
                  <a:pt x="13965" y="3169"/>
                </a:lnTo>
                <a:lnTo>
                  <a:pt x="13991" y="3169"/>
                </a:lnTo>
                <a:lnTo>
                  <a:pt x="13991" y="1027"/>
                </a:lnTo>
                <a:lnTo>
                  <a:pt x="14013" y="1007"/>
                </a:lnTo>
                <a:lnTo>
                  <a:pt x="14013" y="1007"/>
                </a:lnTo>
                <a:lnTo>
                  <a:pt x="15006" y="4"/>
                </a:lnTo>
                <a:lnTo>
                  <a:pt x="14912" y="4"/>
                </a:lnTo>
                <a:lnTo>
                  <a:pt x="13994" y="935"/>
                </a:lnTo>
                <a:lnTo>
                  <a:pt x="13994" y="4"/>
                </a:lnTo>
                <a:lnTo>
                  <a:pt x="13940" y="4"/>
                </a:lnTo>
                <a:lnTo>
                  <a:pt x="13940" y="935"/>
                </a:lnTo>
                <a:lnTo>
                  <a:pt x="13109" y="96"/>
                </a:lnTo>
                <a:lnTo>
                  <a:pt x="13020" y="8"/>
                </a:lnTo>
                <a:lnTo>
                  <a:pt x="12926" y="8"/>
                </a:lnTo>
                <a:lnTo>
                  <a:pt x="13919" y="1011"/>
                </a:lnTo>
                <a:lnTo>
                  <a:pt x="12701" y="2241"/>
                </a:lnTo>
                <a:lnTo>
                  <a:pt x="11483" y="1011"/>
                </a:lnTo>
                <a:lnTo>
                  <a:pt x="12476" y="8"/>
                </a:lnTo>
                <a:lnTo>
                  <a:pt x="12382" y="8"/>
                </a:lnTo>
                <a:lnTo>
                  <a:pt x="12288" y="104"/>
                </a:lnTo>
                <a:lnTo>
                  <a:pt x="11461" y="939"/>
                </a:lnTo>
                <a:lnTo>
                  <a:pt x="11461" y="8"/>
                </a:lnTo>
                <a:lnTo>
                  <a:pt x="11408" y="8"/>
                </a:lnTo>
                <a:lnTo>
                  <a:pt x="11408" y="939"/>
                </a:lnTo>
                <a:lnTo>
                  <a:pt x="10581" y="104"/>
                </a:lnTo>
                <a:lnTo>
                  <a:pt x="10488" y="8"/>
                </a:lnTo>
                <a:lnTo>
                  <a:pt x="10394" y="8"/>
                </a:lnTo>
                <a:lnTo>
                  <a:pt x="11386" y="1011"/>
                </a:lnTo>
                <a:lnTo>
                  <a:pt x="10168" y="2241"/>
                </a:lnTo>
                <a:lnTo>
                  <a:pt x="8950" y="1011"/>
                </a:lnTo>
                <a:lnTo>
                  <a:pt x="9943" y="8"/>
                </a:lnTo>
                <a:lnTo>
                  <a:pt x="9849" y="8"/>
                </a:lnTo>
                <a:lnTo>
                  <a:pt x="9760" y="96"/>
                </a:lnTo>
                <a:lnTo>
                  <a:pt x="8929" y="935"/>
                </a:lnTo>
                <a:lnTo>
                  <a:pt x="8929" y="4"/>
                </a:lnTo>
                <a:lnTo>
                  <a:pt x="8875" y="4"/>
                </a:lnTo>
                <a:lnTo>
                  <a:pt x="8875" y="935"/>
                </a:lnTo>
                <a:lnTo>
                  <a:pt x="8049" y="100"/>
                </a:lnTo>
                <a:lnTo>
                  <a:pt x="7955" y="4"/>
                </a:lnTo>
                <a:lnTo>
                  <a:pt x="7861" y="4"/>
                </a:lnTo>
                <a:lnTo>
                  <a:pt x="8854" y="1007"/>
                </a:lnTo>
                <a:lnTo>
                  <a:pt x="7636" y="2237"/>
                </a:lnTo>
                <a:lnTo>
                  <a:pt x="6418" y="1007"/>
                </a:lnTo>
                <a:lnTo>
                  <a:pt x="7410" y="4"/>
                </a:lnTo>
                <a:lnTo>
                  <a:pt x="7316" y="4"/>
                </a:lnTo>
                <a:lnTo>
                  <a:pt x="7222" y="100"/>
                </a:lnTo>
                <a:lnTo>
                  <a:pt x="6396" y="935"/>
                </a:lnTo>
                <a:lnTo>
                  <a:pt x="6396" y="4"/>
                </a:lnTo>
                <a:lnTo>
                  <a:pt x="6342" y="4"/>
                </a:lnTo>
                <a:lnTo>
                  <a:pt x="6342" y="935"/>
                </a:lnTo>
                <a:lnTo>
                  <a:pt x="5516" y="100"/>
                </a:lnTo>
                <a:lnTo>
                  <a:pt x="5422" y="4"/>
                </a:lnTo>
                <a:lnTo>
                  <a:pt x="5328" y="4"/>
                </a:lnTo>
                <a:lnTo>
                  <a:pt x="6321" y="1007"/>
                </a:lnTo>
                <a:lnTo>
                  <a:pt x="5103" y="2237"/>
                </a:lnTo>
                <a:lnTo>
                  <a:pt x="3885" y="1007"/>
                </a:lnTo>
                <a:lnTo>
                  <a:pt x="4878" y="4"/>
                </a:lnTo>
                <a:lnTo>
                  <a:pt x="4784" y="4"/>
                </a:lnTo>
                <a:lnTo>
                  <a:pt x="4695" y="92"/>
                </a:lnTo>
                <a:lnTo>
                  <a:pt x="3863" y="932"/>
                </a:lnTo>
                <a:lnTo>
                  <a:pt x="3863" y="0"/>
                </a:lnTo>
                <a:lnTo>
                  <a:pt x="3810" y="0"/>
                </a:lnTo>
                <a:lnTo>
                  <a:pt x="3810" y="932"/>
                </a:lnTo>
                <a:lnTo>
                  <a:pt x="2983" y="96"/>
                </a:lnTo>
                <a:lnTo>
                  <a:pt x="2890" y="0"/>
                </a:lnTo>
                <a:lnTo>
                  <a:pt x="2796" y="0"/>
                </a:lnTo>
                <a:lnTo>
                  <a:pt x="3788" y="1003"/>
                </a:lnTo>
                <a:lnTo>
                  <a:pt x="2570" y="2233"/>
                </a:lnTo>
                <a:lnTo>
                  <a:pt x="1352" y="1003"/>
                </a:lnTo>
                <a:lnTo>
                  <a:pt x="2345" y="0"/>
                </a:lnTo>
                <a:lnTo>
                  <a:pt x="2251" y="0"/>
                </a:lnTo>
                <a:lnTo>
                  <a:pt x="2157" y="96"/>
                </a:lnTo>
                <a:lnTo>
                  <a:pt x="1331" y="932"/>
                </a:lnTo>
                <a:lnTo>
                  <a:pt x="1331" y="0"/>
                </a:lnTo>
                <a:lnTo>
                  <a:pt x="1277" y="0"/>
                </a:lnTo>
                <a:lnTo>
                  <a:pt x="1277" y="932"/>
                </a:lnTo>
                <a:lnTo>
                  <a:pt x="360" y="0"/>
                </a:lnTo>
                <a:lnTo>
                  <a:pt x="263" y="0"/>
                </a:lnTo>
                <a:lnTo>
                  <a:pt x="1264" y="1003"/>
                </a:lnTo>
                <a:close/>
                <a:moveTo>
                  <a:pt x="12725" y="2305"/>
                </a:moveTo>
                <a:lnTo>
                  <a:pt x="13938" y="1079"/>
                </a:lnTo>
                <a:lnTo>
                  <a:pt x="13938" y="3145"/>
                </a:lnTo>
                <a:lnTo>
                  <a:pt x="12725" y="4371"/>
                </a:lnTo>
                <a:lnTo>
                  <a:pt x="12725" y="2305"/>
                </a:lnTo>
                <a:close/>
                <a:moveTo>
                  <a:pt x="12671" y="6588"/>
                </a:moveTo>
                <a:lnTo>
                  <a:pt x="11459" y="7814"/>
                </a:lnTo>
                <a:lnTo>
                  <a:pt x="11459" y="5748"/>
                </a:lnTo>
                <a:lnTo>
                  <a:pt x="12671" y="4522"/>
                </a:lnTo>
                <a:lnTo>
                  <a:pt x="12671" y="6588"/>
                </a:lnTo>
                <a:close/>
                <a:moveTo>
                  <a:pt x="11459" y="1079"/>
                </a:moveTo>
                <a:lnTo>
                  <a:pt x="12671" y="2305"/>
                </a:lnTo>
                <a:lnTo>
                  <a:pt x="12671" y="4371"/>
                </a:lnTo>
                <a:lnTo>
                  <a:pt x="12089" y="3782"/>
                </a:lnTo>
                <a:lnTo>
                  <a:pt x="11461" y="3145"/>
                </a:lnTo>
                <a:lnTo>
                  <a:pt x="11461" y="1079"/>
                </a:lnTo>
                <a:close/>
                <a:moveTo>
                  <a:pt x="11432" y="3213"/>
                </a:moveTo>
                <a:lnTo>
                  <a:pt x="12650" y="4443"/>
                </a:lnTo>
                <a:lnTo>
                  <a:pt x="11432" y="5673"/>
                </a:lnTo>
                <a:lnTo>
                  <a:pt x="10214" y="4443"/>
                </a:lnTo>
                <a:lnTo>
                  <a:pt x="11432" y="3213"/>
                </a:lnTo>
                <a:close/>
                <a:moveTo>
                  <a:pt x="10195" y="2305"/>
                </a:moveTo>
                <a:lnTo>
                  <a:pt x="11408" y="1079"/>
                </a:lnTo>
                <a:lnTo>
                  <a:pt x="11408" y="3145"/>
                </a:lnTo>
                <a:lnTo>
                  <a:pt x="10780" y="3782"/>
                </a:lnTo>
                <a:lnTo>
                  <a:pt x="10198" y="4371"/>
                </a:lnTo>
                <a:lnTo>
                  <a:pt x="10198" y="2305"/>
                </a:lnTo>
                <a:close/>
                <a:moveTo>
                  <a:pt x="10195" y="4522"/>
                </a:moveTo>
                <a:lnTo>
                  <a:pt x="11408" y="5748"/>
                </a:lnTo>
                <a:lnTo>
                  <a:pt x="11408" y="7814"/>
                </a:lnTo>
                <a:lnTo>
                  <a:pt x="10195" y="6588"/>
                </a:lnTo>
                <a:lnTo>
                  <a:pt x="10195" y="4522"/>
                </a:lnTo>
                <a:close/>
                <a:moveTo>
                  <a:pt x="10141" y="6588"/>
                </a:moveTo>
                <a:lnTo>
                  <a:pt x="8929" y="7814"/>
                </a:lnTo>
                <a:lnTo>
                  <a:pt x="8929" y="5748"/>
                </a:lnTo>
                <a:lnTo>
                  <a:pt x="10141" y="4522"/>
                </a:lnTo>
                <a:lnTo>
                  <a:pt x="10141" y="6588"/>
                </a:lnTo>
                <a:close/>
                <a:moveTo>
                  <a:pt x="8929" y="1079"/>
                </a:moveTo>
                <a:lnTo>
                  <a:pt x="10141" y="2305"/>
                </a:lnTo>
                <a:lnTo>
                  <a:pt x="10141" y="4371"/>
                </a:lnTo>
                <a:lnTo>
                  <a:pt x="9543" y="3766"/>
                </a:lnTo>
                <a:lnTo>
                  <a:pt x="8931" y="3145"/>
                </a:lnTo>
                <a:lnTo>
                  <a:pt x="8931" y="1079"/>
                </a:lnTo>
                <a:close/>
                <a:moveTo>
                  <a:pt x="8902" y="3213"/>
                </a:moveTo>
                <a:lnTo>
                  <a:pt x="10120" y="4443"/>
                </a:lnTo>
                <a:lnTo>
                  <a:pt x="8902" y="5673"/>
                </a:lnTo>
                <a:lnTo>
                  <a:pt x="7684" y="4443"/>
                </a:lnTo>
                <a:lnTo>
                  <a:pt x="8902" y="3213"/>
                </a:lnTo>
                <a:close/>
                <a:moveTo>
                  <a:pt x="7662" y="2305"/>
                </a:moveTo>
                <a:lnTo>
                  <a:pt x="8875" y="1079"/>
                </a:lnTo>
                <a:lnTo>
                  <a:pt x="8875" y="3145"/>
                </a:lnTo>
                <a:lnTo>
                  <a:pt x="8247" y="3782"/>
                </a:lnTo>
                <a:lnTo>
                  <a:pt x="7665" y="4371"/>
                </a:lnTo>
                <a:lnTo>
                  <a:pt x="7665" y="2305"/>
                </a:lnTo>
                <a:close/>
                <a:moveTo>
                  <a:pt x="7662" y="4522"/>
                </a:moveTo>
                <a:lnTo>
                  <a:pt x="8875" y="5748"/>
                </a:lnTo>
                <a:lnTo>
                  <a:pt x="8875" y="7814"/>
                </a:lnTo>
                <a:lnTo>
                  <a:pt x="7662" y="6588"/>
                </a:lnTo>
                <a:lnTo>
                  <a:pt x="7662" y="4522"/>
                </a:lnTo>
                <a:close/>
                <a:moveTo>
                  <a:pt x="6399" y="1079"/>
                </a:moveTo>
                <a:lnTo>
                  <a:pt x="7611" y="2305"/>
                </a:lnTo>
                <a:lnTo>
                  <a:pt x="7611" y="4371"/>
                </a:lnTo>
                <a:lnTo>
                  <a:pt x="6399" y="3145"/>
                </a:lnTo>
                <a:lnTo>
                  <a:pt x="6399" y="1079"/>
                </a:lnTo>
                <a:close/>
                <a:moveTo>
                  <a:pt x="5132" y="2305"/>
                </a:moveTo>
                <a:lnTo>
                  <a:pt x="6345" y="1079"/>
                </a:lnTo>
                <a:lnTo>
                  <a:pt x="6345" y="3145"/>
                </a:lnTo>
                <a:lnTo>
                  <a:pt x="5132" y="4371"/>
                </a:lnTo>
                <a:lnTo>
                  <a:pt x="5132" y="2305"/>
                </a:lnTo>
                <a:close/>
                <a:moveTo>
                  <a:pt x="5079" y="6588"/>
                </a:moveTo>
                <a:lnTo>
                  <a:pt x="3866" y="7814"/>
                </a:lnTo>
                <a:lnTo>
                  <a:pt x="3866" y="5748"/>
                </a:lnTo>
                <a:lnTo>
                  <a:pt x="5079" y="4522"/>
                </a:lnTo>
                <a:lnTo>
                  <a:pt x="5079" y="6588"/>
                </a:lnTo>
                <a:close/>
                <a:moveTo>
                  <a:pt x="3869" y="1079"/>
                </a:moveTo>
                <a:lnTo>
                  <a:pt x="5081" y="2305"/>
                </a:lnTo>
                <a:lnTo>
                  <a:pt x="5081" y="4371"/>
                </a:lnTo>
                <a:lnTo>
                  <a:pt x="4483" y="3766"/>
                </a:lnTo>
                <a:lnTo>
                  <a:pt x="3871" y="3145"/>
                </a:lnTo>
                <a:lnTo>
                  <a:pt x="3871" y="1079"/>
                </a:lnTo>
                <a:close/>
                <a:moveTo>
                  <a:pt x="3842" y="3213"/>
                </a:moveTo>
                <a:lnTo>
                  <a:pt x="5060" y="4443"/>
                </a:lnTo>
                <a:lnTo>
                  <a:pt x="3842" y="5673"/>
                </a:lnTo>
                <a:lnTo>
                  <a:pt x="2624" y="4443"/>
                </a:lnTo>
                <a:lnTo>
                  <a:pt x="3842" y="3213"/>
                </a:lnTo>
                <a:close/>
                <a:moveTo>
                  <a:pt x="2602" y="2305"/>
                </a:moveTo>
                <a:lnTo>
                  <a:pt x="3815" y="1079"/>
                </a:lnTo>
                <a:lnTo>
                  <a:pt x="3815" y="3145"/>
                </a:lnTo>
                <a:lnTo>
                  <a:pt x="3187" y="3782"/>
                </a:lnTo>
                <a:lnTo>
                  <a:pt x="2605" y="4371"/>
                </a:lnTo>
                <a:lnTo>
                  <a:pt x="2605" y="2305"/>
                </a:lnTo>
                <a:close/>
                <a:moveTo>
                  <a:pt x="2602" y="4522"/>
                </a:moveTo>
                <a:lnTo>
                  <a:pt x="3815" y="5748"/>
                </a:lnTo>
                <a:lnTo>
                  <a:pt x="3815" y="7814"/>
                </a:lnTo>
                <a:lnTo>
                  <a:pt x="2602" y="6588"/>
                </a:lnTo>
                <a:lnTo>
                  <a:pt x="2602" y="4522"/>
                </a:lnTo>
                <a:close/>
                <a:moveTo>
                  <a:pt x="1282" y="7814"/>
                </a:moveTo>
                <a:lnTo>
                  <a:pt x="70" y="6588"/>
                </a:lnTo>
                <a:lnTo>
                  <a:pt x="70" y="4522"/>
                </a:lnTo>
                <a:lnTo>
                  <a:pt x="1282" y="5748"/>
                </a:lnTo>
                <a:lnTo>
                  <a:pt x="1282" y="7814"/>
                </a:lnTo>
                <a:close/>
                <a:moveTo>
                  <a:pt x="2549" y="6588"/>
                </a:moveTo>
                <a:lnTo>
                  <a:pt x="1336" y="7814"/>
                </a:lnTo>
                <a:lnTo>
                  <a:pt x="1336" y="5748"/>
                </a:lnTo>
                <a:lnTo>
                  <a:pt x="2549" y="4522"/>
                </a:lnTo>
                <a:lnTo>
                  <a:pt x="2549" y="6588"/>
                </a:lnTo>
                <a:close/>
                <a:moveTo>
                  <a:pt x="1336" y="1079"/>
                </a:moveTo>
                <a:lnTo>
                  <a:pt x="2549" y="2305"/>
                </a:lnTo>
                <a:lnTo>
                  <a:pt x="2549" y="4371"/>
                </a:lnTo>
                <a:lnTo>
                  <a:pt x="1967" y="3782"/>
                </a:lnTo>
                <a:lnTo>
                  <a:pt x="1339" y="3145"/>
                </a:lnTo>
                <a:lnTo>
                  <a:pt x="1339" y="1079"/>
                </a:lnTo>
                <a:close/>
                <a:moveTo>
                  <a:pt x="1309" y="3213"/>
                </a:moveTo>
                <a:lnTo>
                  <a:pt x="2527" y="4443"/>
                </a:lnTo>
                <a:lnTo>
                  <a:pt x="1309" y="5673"/>
                </a:lnTo>
                <a:lnTo>
                  <a:pt x="91" y="4443"/>
                </a:lnTo>
                <a:lnTo>
                  <a:pt x="1309" y="3213"/>
                </a:lnTo>
                <a:close/>
                <a:moveTo>
                  <a:pt x="21506" y="1003"/>
                </a:moveTo>
                <a:lnTo>
                  <a:pt x="20288" y="2233"/>
                </a:lnTo>
                <a:lnTo>
                  <a:pt x="19070" y="1003"/>
                </a:lnTo>
                <a:lnTo>
                  <a:pt x="20063" y="0"/>
                </a:lnTo>
                <a:lnTo>
                  <a:pt x="19969" y="0"/>
                </a:lnTo>
                <a:lnTo>
                  <a:pt x="19875" y="96"/>
                </a:lnTo>
                <a:lnTo>
                  <a:pt x="19049" y="932"/>
                </a:lnTo>
                <a:lnTo>
                  <a:pt x="19049" y="0"/>
                </a:lnTo>
                <a:lnTo>
                  <a:pt x="18995" y="0"/>
                </a:lnTo>
                <a:lnTo>
                  <a:pt x="18995" y="932"/>
                </a:lnTo>
                <a:lnTo>
                  <a:pt x="18163" y="92"/>
                </a:lnTo>
                <a:lnTo>
                  <a:pt x="18075" y="4"/>
                </a:lnTo>
                <a:lnTo>
                  <a:pt x="17981" y="4"/>
                </a:lnTo>
                <a:lnTo>
                  <a:pt x="18973" y="1007"/>
                </a:lnTo>
                <a:lnTo>
                  <a:pt x="17755" y="2237"/>
                </a:lnTo>
                <a:lnTo>
                  <a:pt x="16537" y="1007"/>
                </a:lnTo>
                <a:lnTo>
                  <a:pt x="17530" y="4"/>
                </a:lnTo>
                <a:lnTo>
                  <a:pt x="17436" y="4"/>
                </a:lnTo>
                <a:lnTo>
                  <a:pt x="17342" y="100"/>
                </a:lnTo>
                <a:lnTo>
                  <a:pt x="16516" y="935"/>
                </a:lnTo>
                <a:lnTo>
                  <a:pt x="16516" y="4"/>
                </a:lnTo>
                <a:lnTo>
                  <a:pt x="16462" y="4"/>
                </a:lnTo>
                <a:lnTo>
                  <a:pt x="16462" y="935"/>
                </a:lnTo>
                <a:lnTo>
                  <a:pt x="15545" y="4"/>
                </a:lnTo>
                <a:lnTo>
                  <a:pt x="15451" y="4"/>
                </a:lnTo>
                <a:lnTo>
                  <a:pt x="16443" y="1007"/>
                </a:lnTo>
                <a:lnTo>
                  <a:pt x="16443" y="1007"/>
                </a:lnTo>
                <a:lnTo>
                  <a:pt x="16465" y="1027"/>
                </a:lnTo>
                <a:lnTo>
                  <a:pt x="16465" y="3169"/>
                </a:lnTo>
                <a:lnTo>
                  <a:pt x="16492" y="3169"/>
                </a:lnTo>
                <a:lnTo>
                  <a:pt x="16476" y="3201"/>
                </a:lnTo>
                <a:lnTo>
                  <a:pt x="17707" y="4447"/>
                </a:lnTo>
                <a:lnTo>
                  <a:pt x="17707" y="4447"/>
                </a:lnTo>
                <a:lnTo>
                  <a:pt x="17729" y="4466"/>
                </a:lnTo>
                <a:lnTo>
                  <a:pt x="17729" y="6608"/>
                </a:lnTo>
                <a:lnTo>
                  <a:pt x="17755" y="6608"/>
                </a:lnTo>
                <a:lnTo>
                  <a:pt x="17739" y="6640"/>
                </a:lnTo>
                <a:lnTo>
                  <a:pt x="19019" y="7934"/>
                </a:lnTo>
                <a:lnTo>
                  <a:pt x="20299" y="6640"/>
                </a:lnTo>
                <a:lnTo>
                  <a:pt x="20283" y="6608"/>
                </a:lnTo>
                <a:lnTo>
                  <a:pt x="20310" y="6608"/>
                </a:lnTo>
                <a:lnTo>
                  <a:pt x="20310" y="4466"/>
                </a:lnTo>
                <a:lnTo>
                  <a:pt x="20331" y="4447"/>
                </a:lnTo>
                <a:lnTo>
                  <a:pt x="20331" y="4447"/>
                </a:lnTo>
                <a:lnTo>
                  <a:pt x="21562" y="3201"/>
                </a:lnTo>
                <a:lnTo>
                  <a:pt x="21546" y="3169"/>
                </a:lnTo>
                <a:lnTo>
                  <a:pt x="21573" y="3169"/>
                </a:lnTo>
                <a:lnTo>
                  <a:pt x="21573" y="1027"/>
                </a:lnTo>
                <a:lnTo>
                  <a:pt x="21595" y="1007"/>
                </a:lnTo>
                <a:lnTo>
                  <a:pt x="20602" y="4"/>
                </a:lnTo>
                <a:lnTo>
                  <a:pt x="20508" y="4"/>
                </a:lnTo>
                <a:lnTo>
                  <a:pt x="21506" y="1003"/>
                </a:lnTo>
                <a:close/>
                <a:moveTo>
                  <a:pt x="17731" y="4371"/>
                </a:moveTo>
                <a:lnTo>
                  <a:pt x="16519" y="3145"/>
                </a:lnTo>
                <a:lnTo>
                  <a:pt x="16519" y="1079"/>
                </a:lnTo>
                <a:lnTo>
                  <a:pt x="17731" y="2305"/>
                </a:lnTo>
                <a:lnTo>
                  <a:pt x="17731" y="4371"/>
                </a:lnTo>
                <a:close/>
                <a:moveTo>
                  <a:pt x="17785" y="2305"/>
                </a:moveTo>
                <a:lnTo>
                  <a:pt x="18998" y="1079"/>
                </a:lnTo>
                <a:lnTo>
                  <a:pt x="18998" y="3145"/>
                </a:lnTo>
                <a:lnTo>
                  <a:pt x="18386" y="3766"/>
                </a:lnTo>
                <a:lnTo>
                  <a:pt x="17788" y="4371"/>
                </a:lnTo>
                <a:lnTo>
                  <a:pt x="17788" y="2305"/>
                </a:lnTo>
                <a:close/>
                <a:moveTo>
                  <a:pt x="18998" y="7814"/>
                </a:moveTo>
                <a:lnTo>
                  <a:pt x="17785" y="6588"/>
                </a:lnTo>
                <a:lnTo>
                  <a:pt x="17785" y="4522"/>
                </a:lnTo>
                <a:lnTo>
                  <a:pt x="18998" y="5748"/>
                </a:lnTo>
                <a:lnTo>
                  <a:pt x="18998" y="7814"/>
                </a:lnTo>
                <a:close/>
                <a:moveTo>
                  <a:pt x="17806" y="4447"/>
                </a:moveTo>
                <a:lnTo>
                  <a:pt x="19024" y="3217"/>
                </a:lnTo>
                <a:lnTo>
                  <a:pt x="20242" y="4447"/>
                </a:lnTo>
                <a:lnTo>
                  <a:pt x="19024" y="5677"/>
                </a:lnTo>
                <a:lnTo>
                  <a:pt x="17806" y="4447"/>
                </a:lnTo>
                <a:close/>
                <a:moveTo>
                  <a:pt x="20261" y="6588"/>
                </a:moveTo>
                <a:lnTo>
                  <a:pt x="19049" y="7814"/>
                </a:lnTo>
                <a:lnTo>
                  <a:pt x="19049" y="5748"/>
                </a:lnTo>
                <a:lnTo>
                  <a:pt x="20261" y="4522"/>
                </a:lnTo>
                <a:lnTo>
                  <a:pt x="20261" y="6588"/>
                </a:lnTo>
                <a:close/>
                <a:moveTo>
                  <a:pt x="20261" y="4371"/>
                </a:moveTo>
                <a:lnTo>
                  <a:pt x="19679" y="3782"/>
                </a:lnTo>
                <a:lnTo>
                  <a:pt x="19051" y="3145"/>
                </a:lnTo>
                <a:lnTo>
                  <a:pt x="19051" y="1079"/>
                </a:lnTo>
                <a:lnTo>
                  <a:pt x="20264" y="2305"/>
                </a:lnTo>
                <a:lnTo>
                  <a:pt x="20264" y="4371"/>
                </a:lnTo>
                <a:close/>
                <a:moveTo>
                  <a:pt x="21528" y="3145"/>
                </a:moveTo>
                <a:lnTo>
                  <a:pt x="20315" y="4371"/>
                </a:lnTo>
                <a:lnTo>
                  <a:pt x="20315" y="2305"/>
                </a:lnTo>
                <a:lnTo>
                  <a:pt x="21528" y="1079"/>
                </a:lnTo>
                <a:lnTo>
                  <a:pt x="21528" y="3145"/>
                </a:lnTo>
                <a:close/>
                <a:moveTo>
                  <a:pt x="12725" y="21409"/>
                </a:moveTo>
                <a:lnTo>
                  <a:pt x="12725" y="19287"/>
                </a:lnTo>
                <a:lnTo>
                  <a:pt x="12746" y="19267"/>
                </a:lnTo>
                <a:lnTo>
                  <a:pt x="12746" y="19267"/>
                </a:lnTo>
                <a:lnTo>
                  <a:pt x="13978" y="18021"/>
                </a:lnTo>
                <a:lnTo>
                  <a:pt x="13962" y="17989"/>
                </a:lnTo>
                <a:lnTo>
                  <a:pt x="13989" y="17989"/>
                </a:lnTo>
                <a:lnTo>
                  <a:pt x="13989" y="15848"/>
                </a:lnTo>
                <a:lnTo>
                  <a:pt x="14010" y="15828"/>
                </a:lnTo>
                <a:lnTo>
                  <a:pt x="12698" y="14498"/>
                </a:lnTo>
                <a:lnTo>
                  <a:pt x="11432" y="15780"/>
                </a:lnTo>
                <a:lnTo>
                  <a:pt x="10166" y="14498"/>
                </a:lnTo>
                <a:lnTo>
                  <a:pt x="8899" y="15780"/>
                </a:lnTo>
                <a:lnTo>
                  <a:pt x="7633" y="14498"/>
                </a:lnTo>
                <a:lnTo>
                  <a:pt x="6321" y="15828"/>
                </a:lnTo>
                <a:lnTo>
                  <a:pt x="6342" y="15848"/>
                </a:lnTo>
                <a:lnTo>
                  <a:pt x="6342" y="17969"/>
                </a:lnTo>
                <a:lnTo>
                  <a:pt x="5709" y="18610"/>
                </a:lnTo>
                <a:lnTo>
                  <a:pt x="5103" y="19223"/>
                </a:lnTo>
                <a:lnTo>
                  <a:pt x="4472" y="18583"/>
                </a:lnTo>
                <a:lnTo>
                  <a:pt x="3866" y="17969"/>
                </a:lnTo>
                <a:lnTo>
                  <a:pt x="3866" y="15848"/>
                </a:lnTo>
                <a:lnTo>
                  <a:pt x="3888" y="15828"/>
                </a:lnTo>
                <a:lnTo>
                  <a:pt x="2576" y="14498"/>
                </a:lnTo>
                <a:lnTo>
                  <a:pt x="1264" y="15828"/>
                </a:lnTo>
                <a:lnTo>
                  <a:pt x="1285" y="15848"/>
                </a:lnTo>
                <a:lnTo>
                  <a:pt x="1285" y="17969"/>
                </a:lnTo>
                <a:lnTo>
                  <a:pt x="0" y="19271"/>
                </a:lnTo>
                <a:lnTo>
                  <a:pt x="21" y="19291"/>
                </a:lnTo>
                <a:lnTo>
                  <a:pt x="21" y="21433"/>
                </a:lnTo>
                <a:lnTo>
                  <a:pt x="48" y="21433"/>
                </a:lnTo>
                <a:lnTo>
                  <a:pt x="32" y="21465"/>
                </a:lnTo>
                <a:lnTo>
                  <a:pt x="166" y="21600"/>
                </a:lnTo>
                <a:lnTo>
                  <a:pt x="263" y="21600"/>
                </a:lnTo>
                <a:lnTo>
                  <a:pt x="78" y="21413"/>
                </a:lnTo>
                <a:lnTo>
                  <a:pt x="78" y="19347"/>
                </a:lnTo>
                <a:lnTo>
                  <a:pt x="1290" y="20573"/>
                </a:lnTo>
                <a:lnTo>
                  <a:pt x="1290" y="21600"/>
                </a:lnTo>
                <a:lnTo>
                  <a:pt x="1344" y="21600"/>
                </a:lnTo>
                <a:lnTo>
                  <a:pt x="1344" y="20573"/>
                </a:lnTo>
                <a:lnTo>
                  <a:pt x="2557" y="19347"/>
                </a:lnTo>
                <a:lnTo>
                  <a:pt x="2557" y="21413"/>
                </a:lnTo>
                <a:lnTo>
                  <a:pt x="2372" y="21600"/>
                </a:lnTo>
                <a:lnTo>
                  <a:pt x="2466" y="21600"/>
                </a:lnTo>
                <a:lnTo>
                  <a:pt x="2584" y="21481"/>
                </a:lnTo>
                <a:lnTo>
                  <a:pt x="2702" y="21600"/>
                </a:lnTo>
                <a:lnTo>
                  <a:pt x="2796" y="21600"/>
                </a:lnTo>
                <a:lnTo>
                  <a:pt x="2610" y="21413"/>
                </a:lnTo>
                <a:lnTo>
                  <a:pt x="2610" y="19347"/>
                </a:lnTo>
                <a:lnTo>
                  <a:pt x="3823" y="20573"/>
                </a:lnTo>
                <a:lnTo>
                  <a:pt x="3823" y="21600"/>
                </a:lnTo>
                <a:lnTo>
                  <a:pt x="3877" y="21600"/>
                </a:lnTo>
                <a:lnTo>
                  <a:pt x="3877" y="20573"/>
                </a:lnTo>
                <a:lnTo>
                  <a:pt x="5089" y="19347"/>
                </a:lnTo>
                <a:lnTo>
                  <a:pt x="5089" y="21413"/>
                </a:lnTo>
                <a:lnTo>
                  <a:pt x="4904" y="21600"/>
                </a:lnTo>
                <a:lnTo>
                  <a:pt x="4998" y="21600"/>
                </a:lnTo>
                <a:lnTo>
                  <a:pt x="5116" y="21481"/>
                </a:lnTo>
                <a:lnTo>
                  <a:pt x="5234" y="21600"/>
                </a:lnTo>
                <a:lnTo>
                  <a:pt x="5328" y="21600"/>
                </a:lnTo>
                <a:lnTo>
                  <a:pt x="5143" y="21413"/>
                </a:lnTo>
                <a:lnTo>
                  <a:pt x="5143" y="19347"/>
                </a:lnTo>
                <a:lnTo>
                  <a:pt x="6356" y="20573"/>
                </a:lnTo>
                <a:lnTo>
                  <a:pt x="6356" y="21600"/>
                </a:lnTo>
                <a:lnTo>
                  <a:pt x="6409" y="21600"/>
                </a:lnTo>
                <a:lnTo>
                  <a:pt x="6409" y="20573"/>
                </a:lnTo>
                <a:lnTo>
                  <a:pt x="7622" y="19347"/>
                </a:lnTo>
                <a:lnTo>
                  <a:pt x="7622" y="21413"/>
                </a:lnTo>
                <a:lnTo>
                  <a:pt x="7437" y="21600"/>
                </a:lnTo>
                <a:lnTo>
                  <a:pt x="7531" y="21600"/>
                </a:lnTo>
                <a:lnTo>
                  <a:pt x="7649" y="21481"/>
                </a:lnTo>
                <a:lnTo>
                  <a:pt x="7767" y="21600"/>
                </a:lnTo>
                <a:lnTo>
                  <a:pt x="7861" y="21600"/>
                </a:lnTo>
                <a:lnTo>
                  <a:pt x="7676" y="21413"/>
                </a:lnTo>
                <a:lnTo>
                  <a:pt x="7676" y="19347"/>
                </a:lnTo>
                <a:lnTo>
                  <a:pt x="8888" y="20573"/>
                </a:lnTo>
                <a:lnTo>
                  <a:pt x="8888" y="21600"/>
                </a:lnTo>
                <a:lnTo>
                  <a:pt x="8942" y="21600"/>
                </a:lnTo>
                <a:lnTo>
                  <a:pt x="8942" y="20573"/>
                </a:lnTo>
                <a:lnTo>
                  <a:pt x="10155" y="19347"/>
                </a:lnTo>
                <a:lnTo>
                  <a:pt x="10155" y="21413"/>
                </a:lnTo>
                <a:lnTo>
                  <a:pt x="9970" y="21600"/>
                </a:lnTo>
                <a:lnTo>
                  <a:pt x="10064" y="21600"/>
                </a:lnTo>
                <a:lnTo>
                  <a:pt x="10182" y="21481"/>
                </a:lnTo>
                <a:lnTo>
                  <a:pt x="10300" y="21600"/>
                </a:lnTo>
                <a:lnTo>
                  <a:pt x="10394" y="21600"/>
                </a:lnTo>
                <a:lnTo>
                  <a:pt x="10208" y="21413"/>
                </a:lnTo>
                <a:lnTo>
                  <a:pt x="10208" y="19347"/>
                </a:lnTo>
                <a:lnTo>
                  <a:pt x="11421" y="20573"/>
                </a:lnTo>
                <a:lnTo>
                  <a:pt x="11421" y="21600"/>
                </a:lnTo>
                <a:lnTo>
                  <a:pt x="11475" y="21600"/>
                </a:lnTo>
                <a:lnTo>
                  <a:pt x="11475" y="20573"/>
                </a:lnTo>
                <a:lnTo>
                  <a:pt x="12687" y="19347"/>
                </a:lnTo>
                <a:lnTo>
                  <a:pt x="12687" y="21413"/>
                </a:lnTo>
                <a:lnTo>
                  <a:pt x="12502" y="21600"/>
                </a:lnTo>
                <a:lnTo>
                  <a:pt x="12596" y="21600"/>
                </a:lnTo>
                <a:lnTo>
                  <a:pt x="12714" y="21481"/>
                </a:lnTo>
                <a:lnTo>
                  <a:pt x="12832" y="21600"/>
                </a:lnTo>
                <a:lnTo>
                  <a:pt x="12929" y="21600"/>
                </a:lnTo>
                <a:lnTo>
                  <a:pt x="12725" y="21409"/>
                </a:lnTo>
                <a:close/>
                <a:moveTo>
                  <a:pt x="1309" y="20501"/>
                </a:moveTo>
                <a:lnTo>
                  <a:pt x="91" y="19271"/>
                </a:lnTo>
                <a:lnTo>
                  <a:pt x="1309" y="18041"/>
                </a:lnTo>
                <a:lnTo>
                  <a:pt x="2527" y="19271"/>
                </a:lnTo>
                <a:lnTo>
                  <a:pt x="1309" y="20501"/>
                </a:lnTo>
                <a:close/>
                <a:moveTo>
                  <a:pt x="2549" y="19192"/>
                </a:moveTo>
                <a:lnTo>
                  <a:pt x="1969" y="18606"/>
                </a:lnTo>
                <a:lnTo>
                  <a:pt x="1336" y="17966"/>
                </a:lnTo>
                <a:lnTo>
                  <a:pt x="1336" y="15899"/>
                </a:lnTo>
                <a:lnTo>
                  <a:pt x="2549" y="17126"/>
                </a:lnTo>
                <a:lnTo>
                  <a:pt x="2549" y="19192"/>
                </a:lnTo>
                <a:close/>
                <a:moveTo>
                  <a:pt x="2576" y="17058"/>
                </a:moveTo>
                <a:lnTo>
                  <a:pt x="1358" y="15828"/>
                </a:lnTo>
                <a:lnTo>
                  <a:pt x="2576" y="14598"/>
                </a:lnTo>
                <a:lnTo>
                  <a:pt x="3794" y="15828"/>
                </a:lnTo>
                <a:lnTo>
                  <a:pt x="2576" y="17058"/>
                </a:lnTo>
                <a:close/>
                <a:moveTo>
                  <a:pt x="2602" y="17126"/>
                </a:moveTo>
                <a:lnTo>
                  <a:pt x="3815" y="15899"/>
                </a:lnTo>
                <a:lnTo>
                  <a:pt x="3815" y="17966"/>
                </a:lnTo>
                <a:lnTo>
                  <a:pt x="3182" y="18606"/>
                </a:lnTo>
                <a:lnTo>
                  <a:pt x="2602" y="19192"/>
                </a:lnTo>
                <a:lnTo>
                  <a:pt x="2602" y="17126"/>
                </a:lnTo>
                <a:close/>
                <a:moveTo>
                  <a:pt x="3842" y="20501"/>
                </a:moveTo>
                <a:lnTo>
                  <a:pt x="2624" y="19271"/>
                </a:lnTo>
                <a:lnTo>
                  <a:pt x="3842" y="18041"/>
                </a:lnTo>
                <a:lnTo>
                  <a:pt x="5060" y="19271"/>
                </a:lnTo>
                <a:lnTo>
                  <a:pt x="3842" y="20501"/>
                </a:lnTo>
                <a:close/>
                <a:moveTo>
                  <a:pt x="13935" y="17966"/>
                </a:moveTo>
                <a:lnTo>
                  <a:pt x="12725" y="19192"/>
                </a:lnTo>
                <a:lnTo>
                  <a:pt x="12725" y="17126"/>
                </a:lnTo>
                <a:lnTo>
                  <a:pt x="13938" y="15899"/>
                </a:lnTo>
                <a:lnTo>
                  <a:pt x="13938" y="17966"/>
                </a:lnTo>
                <a:close/>
                <a:moveTo>
                  <a:pt x="6372" y="20501"/>
                </a:moveTo>
                <a:lnTo>
                  <a:pt x="5154" y="19271"/>
                </a:lnTo>
                <a:lnTo>
                  <a:pt x="6372" y="18041"/>
                </a:lnTo>
                <a:lnTo>
                  <a:pt x="7590" y="19271"/>
                </a:lnTo>
                <a:lnTo>
                  <a:pt x="6372" y="20501"/>
                </a:lnTo>
                <a:close/>
                <a:moveTo>
                  <a:pt x="7609" y="19192"/>
                </a:moveTo>
                <a:lnTo>
                  <a:pt x="7029" y="18606"/>
                </a:lnTo>
                <a:lnTo>
                  <a:pt x="6396" y="17966"/>
                </a:lnTo>
                <a:lnTo>
                  <a:pt x="6396" y="15899"/>
                </a:lnTo>
                <a:lnTo>
                  <a:pt x="7609" y="17126"/>
                </a:lnTo>
                <a:lnTo>
                  <a:pt x="7609" y="19192"/>
                </a:lnTo>
                <a:close/>
                <a:moveTo>
                  <a:pt x="7636" y="17058"/>
                </a:moveTo>
                <a:lnTo>
                  <a:pt x="6417" y="15828"/>
                </a:lnTo>
                <a:lnTo>
                  <a:pt x="7636" y="14598"/>
                </a:lnTo>
                <a:lnTo>
                  <a:pt x="8854" y="15828"/>
                </a:lnTo>
                <a:lnTo>
                  <a:pt x="7636" y="17058"/>
                </a:lnTo>
                <a:close/>
                <a:moveTo>
                  <a:pt x="7662" y="17126"/>
                </a:moveTo>
                <a:lnTo>
                  <a:pt x="8875" y="15899"/>
                </a:lnTo>
                <a:lnTo>
                  <a:pt x="8875" y="17966"/>
                </a:lnTo>
                <a:lnTo>
                  <a:pt x="8242" y="18606"/>
                </a:lnTo>
                <a:lnTo>
                  <a:pt x="7662" y="19192"/>
                </a:lnTo>
                <a:lnTo>
                  <a:pt x="7662" y="17126"/>
                </a:lnTo>
                <a:close/>
                <a:moveTo>
                  <a:pt x="8902" y="20501"/>
                </a:moveTo>
                <a:lnTo>
                  <a:pt x="7684" y="19271"/>
                </a:lnTo>
                <a:lnTo>
                  <a:pt x="8902" y="18041"/>
                </a:lnTo>
                <a:lnTo>
                  <a:pt x="10120" y="19271"/>
                </a:lnTo>
                <a:lnTo>
                  <a:pt x="8902" y="20501"/>
                </a:lnTo>
                <a:close/>
                <a:moveTo>
                  <a:pt x="10141" y="19192"/>
                </a:moveTo>
                <a:lnTo>
                  <a:pt x="9538" y="18579"/>
                </a:lnTo>
                <a:lnTo>
                  <a:pt x="8931" y="17965"/>
                </a:lnTo>
                <a:lnTo>
                  <a:pt x="8931" y="15899"/>
                </a:lnTo>
                <a:lnTo>
                  <a:pt x="10144" y="17126"/>
                </a:lnTo>
                <a:lnTo>
                  <a:pt x="10144" y="19192"/>
                </a:lnTo>
                <a:close/>
                <a:moveTo>
                  <a:pt x="10168" y="17058"/>
                </a:moveTo>
                <a:lnTo>
                  <a:pt x="8950" y="15828"/>
                </a:lnTo>
                <a:lnTo>
                  <a:pt x="10168" y="14598"/>
                </a:lnTo>
                <a:lnTo>
                  <a:pt x="11386" y="15828"/>
                </a:lnTo>
                <a:lnTo>
                  <a:pt x="10168" y="17058"/>
                </a:lnTo>
                <a:close/>
                <a:moveTo>
                  <a:pt x="10195" y="17126"/>
                </a:moveTo>
                <a:lnTo>
                  <a:pt x="11408" y="15899"/>
                </a:lnTo>
                <a:lnTo>
                  <a:pt x="11408" y="17966"/>
                </a:lnTo>
                <a:lnTo>
                  <a:pt x="10775" y="18606"/>
                </a:lnTo>
                <a:lnTo>
                  <a:pt x="10195" y="19192"/>
                </a:lnTo>
                <a:lnTo>
                  <a:pt x="10195" y="17126"/>
                </a:lnTo>
                <a:close/>
                <a:moveTo>
                  <a:pt x="11432" y="20501"/>
                </a:moveTo>
                <a:lnTo>
                  <a:pt x="10214" y="19271"/>
                </a:lnTo>
                <a:lnTo>
                  <a:pt x="11432" y="18041"/>
                </a:lnTo>
                <a:lnTo>
                  <a:pt x="12650" y="19271"/>
                </a:lnTo>
                <a:lnTo>
                  <a:pt x="11432" y="20501"/>
                </a:lnTo>
                <a:close/>
                <a:moveTo>
                  <a:pt x="12671" y="19192"/>
                </a:moveTo>
                <a:lnTo>
                  <a:pt x="12092" y="18606"/>
                </a:lnTo>
                <a:lnTo>
                  <a:pt x="11459" y="17966"/>
                </a:lnTo>
                <a:lnTo>
                  <a:pt x="11459" y="15899"/>
                </a:lnTo>
                <a:lnTo>
                  <a:pt x="12671" y="17126"/>
                </a:lnTo>
                <a:lnTo>
                  <a:pt x="12671" y="19192"/>
                </a:lnTo>
                <a:close/>
                <a:moveTo>
                  <a:pt x="11480" y="15824"/>
                </a:moveTo>
                <a:lnTo>
                  <a:pt x="12698" y="14594"/>
                </a:lnTo>
                <a:lnTo>
                  <a:pt x="13916" y="15824"/>
                </a:lnTo>
                <a:lnTo>
                  <a:pt x="12698" y="17054"/>
                </a:lnTo>
                <a:lnTo>
                  <a:pt x="11480" y="15824"/>
                </a:lnTo>
                <a:close/>
                <a:moveTo>
                  <a:pt x="20288" y="21429"/>
                </a:moveTo>
                <a:lnTo>
                  <a:pt x="20315" y="21429"/>
                </a:lnTo>
                <a:lnTo>
                  <a:pt x="20315" y="19287"/>
                </a:lnTo>
                <a:lnTo>
                  <a:pt x="20336" y="19267"/>
                </a:lnTo>
                <a:lnTo>
                  <a:pt x="21568" y="18021"/>
                </a:lnTo>
                <a:lnTo>
                  <a:pt x="21552" y="17989"/>
                </a:lnTo>
                <a:lnTo>
                  <a:pt x="21579" y="17989"/>
                </a:lnTo>
                <a:lnTo>
                  <a:pt x="21579" y="15848"/>
                </a:lnTo>
                <a:lnTo>
                  <a:pt x="21600" y="15828"/>
                </a:lnTo>
                <a:lnTo>
                  <a:pt x="20288" y="14498"/>
                </a:lnTo>
                <a:lnTo>
                  <a:pt x="18976" y="15828"/>
                </a:lnTo>
                <a:lnTo>
                  <a:pt x="18998" y="15848"/>
                </a:lnTo>
                <a:lnTo>
                  <a:pt x="18998" y="17969"/>
                </a:lnTo>
                <a:lnTo>
                  <a:pt x="18391" y="18583"/>
                </a:lnTo>
                <a:lnTo>
                  <a:pt x="17761" y="19223"/>
                </a:lnTo>
                <a:lnTo>
                  <a:pt x="17154" y="18610"/>
                </a:lnTo>
                <a:lnTo>
                  <a:pt x="16511" y="17958"/>
                </a:lnTo>
                <a:lnTo>
                  <a:pt x="16511" y="17958"/>
                </a:lnTo>
                <a:lnTo>
                  <a:pt x="16494" y="17942"/>
                </a:lnTo>
                <a:lnTo>
                  <a:pt x="15183" y="19271"/>
                </a:lnTo>
                <a:lnTo>
                  <a:pt x="15204" y="19291"/>
                </a:lnTo>
                <a:lnTo>
                  <a:pt x="15204" y="21413"/>
                </a:lnTo>
                <a:lnTo>
                  <a:pt x="15019" y="21600"/>
                </a:lnTo>
                <a:lnTo>
                  <a:pt x="15113" y="21600"/>
                </a:lnTo>
                <a:lnTo>
                  <a:pt x="15231" y="21481"/>
                </a:lnTo>
                <a:lnTo>
                  <a:pt x="15349" y="21600"/>
                </a:lnTo>
                <a:lnTo>
                  <a:pt x="15443" y="21600"/>
                </a:lnTo>
                <a:lnTo>
                  <a:pt x="15258" y="21413"/>
                </a:lnTo>
                <a:lnTo>
                  <a:pt x="15258" y="19347"/>
                </a:lnTo>
                <a:lnTo>
                  <a:pt x="16470" y="20573"/>
                </a:lnTo>
                <a:lnTo>
                  <a:pt x="16470" y="21600"/>
                </a:lnTo>
                <a:lnTo>
                  <a:pt x="16524" y="21600"/>
                </a:lnTo>
                <a:lnTo>
                  <a:pt x="16524" y="20573"/>
                </a:lnTo>
                <a:lnTo>
                  <a:pt x="17737" y="19347"/>
                </a:lnTo>
                <a:lnTo>
                  <a:pt x="17737" y="21413"/>
                </a:lnTo>
                <a:lnTo>
                  <a:pt x="17552" y="21600"/>
                </a:lnTo>
                <a:lnTo>
                  <a:pt x="17645" y="21600"/>
                </a:lnTo>
                <a:lnTo>
                  <a:pt x="17763" y="21481"/>
                </a:lnTo>
                <a:lnTo>
                  <a:pt x="17882" y="21600"/>
                </a:lnTo>
                <a:lnTo>
                  <a:pt x="17978" y="21600"/>
                </a:lnTo>
                <a:lnTo>
                  <a:pt x="17793" y="21413"/>
                </a:lnTo>
                <a:lnTo>
                  <a:pt x="17793" y="19347"/>
                </a:lnTo>
                <a:lnTo>
                  <a:pt x="19006" y="20573"/>
                </a:lnTo>
                <a:lnTo>
                  <a:pt x="19006" y="21600"/>
                </a:lnTo>
                <a:lnTo>
                  <a:pt x="19059" y="21600"/>
                </a:lnTo>
                <a:lnTo>
                  <a:pt x="19059" y="20573"/>
                </a:lnTo>
                <a:lnTo>
                  <a:pt x="20272" y="19347"/>
                </a:lnTo>
                <a:lnTo>
                  <a:pt x="20272" y="21413"/>
                </a:lnTo>
                <a:lnTo>
                  <a:pt x="20087" y="21600"/>
                </a:lnTo>
                <a:lnTo>
                  <a:pt x="20181" y="21600"/>
                </a:lnTo>
                <a:lnTo>
                  <a:pt x="20315" y="21465"/>
                </a:lnTo>
                <a:lnTo>
                  <a:pt x="20288" y="21429"/>
                </a:lnTo>
                <a:close/>
                <a:moveTo>
                  <a:pt x="16494" y="20501"/>
                </a:moveTo>
                <a:lnTo>
                  <a:pt x="15276" y="19271"/>
                </a:lnTo>
                <a:lnTo>
                  <a:pt x="16494" y="18041"/>
                </a:lnTo>
                <a:lnTo>
                  <a:pt x="17712" y="19271"/>
                </a:lnTo>
                <a:lnTo>
                  <a:pt x="16494" y="20501"/>
                </a:lnTo>
                <a:close/>
                <a:moveTo>
                  <a:pt x="21528" y="17966"/>
                </a:moveTo>
                <a:lnTo>
                  <a:pt x="20315" y="19192"/>
                </a:lnTo>
                <a:lnTo>
                  <a:pt x="20315" y="17126"/>
                </a:lnTo>
                <a:lnTo>
                  <a:pt x="21528" y="15899"/>
                </a:lnTo>
                <a:lnTo>
                  <a:pt x="21528" y="17966"/>
                </a:lnTo>
                <a:close/>
                <a:moveTo>
                  <a:pt x="20288" y="14594"/>
                </a:moveTo>
                <a:lnTo>
                  <a:pt x="21506" y="15824"/>
                </a:lnTo>
                <a:lnTo>
                  <a:pt x="20288" y="17054"/>
                </a:lnTo>
                <a:lnTo>
                  <a:pt x="19070" y="15824"/>
                </a:lnTo>
                <a:lnTo>
                  <a:pt x="20288" y="14594"/>
                </a:lnTo>
                <a:close/>
                <a:moveTo>
                  <a:pt x="19024" y="20501"/>
                </a:moveTo>
                <a:lnTo>
                  <a:pt x="17806" y="19271"/>
                </a:lnTo>
                <a:lnTo>
                  <a:pt x="19024" y="18041"/>
                </a:lnTo>
                <a:lnTo>
                  <a:pt x="20242" y="19271"/>
                </a:lnTo>
                <a:lnTo>
                  <a:pt x="19024" y="20501"/>
                </a:lnTo>
                <a:close/>
                <a:moveTo>
                  <a:pt x="20261" y="19192"/>
                </a:moveTo>
                <a:lnTo>
                  <a:pt x="19682" y="18606"/>
                </a:lnTo>
                <a:lnTo>
                  <a:pt x="19049" y="17966"/>
                </a:lnTo>
                <a:lnTo>
                  <a:pt x="19049" y="15899"/>
                </a:lnTo>
                <a:lnTo>
                  <a:pt x="20261" y="17126"/>
                </a:lnTo>
                <a:lnTo>
                  <a:pt x="20261" y="19192"/>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169" name="PlaceHolder 1"/>
          <p:cNvSpPr>
            <a:spLocks noGrp="1"/>
          </p:cNvSpPr>
          <p:nvPr>
            <p:ph type="ftr" idx="34"/>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170" name="PlaceHolder 2"/>
          <p:cNvSpPr>
            <a:spLocks noGrp="1"/>
          </p:cNvSpPr>
          <p:nvPr>
            <p:ph type="sldNum" idx="35"/>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D980BC1A-086E-4925-A2D0-D186871CA323}"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171" name="PlaceHolder 3"/>
          <p:cNvSpPr>
            <a:spLocks noGrp="1"/>
          </p:cNvSpPr>
          <p:nvPr>
            <p:ph type="dt" idx="36"/>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671" r:id="rId4"/>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f0f5"/>
        </a:solidFill>
      </p:bgPr>
    </p:bg>
    <p:spTree>
      <p:nvGrpSpPr>
        <p:cNvPr id="1" name=""/>
        <p:cNvGrpSpPr/>
        <p:nvPr/>
      </p:nvGrpSpPr>
      <p:grpSpPr>
        <a:xfrm>
          <a:off x="0" y="0"/>
          <a:ext cx="0" cy="0"/>
          <a:chOff x="0" y="0"/>
          <a:chExt cx="0" cy="0"/>
        </a:xfrm>
      </p:grpSpPr>
      <p:sp>
        <p:nvSpPr>
          <p:cNvPr id="172"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000000"/>
              </a:solidFill>
              <a:uFillTx/>
              <a:latin typeface="XO Oriel"/>
            </a:endParaRPr>
          </a:p>
        </p:txBody>
      </p:sp>
      <p:grpSp>
        <p:nvGrpSpPr>
          <p:cNvPr id="173" name="Group 7"/>
          <p:cNvGrpSpPr/>
          <p:nvPr/>
        </p:nvGrpSpPr>
        <p:grpSpPr>
          <a:xfrm>
            <a:off x="-1652760" y="-16560"/>
            <a:ext cx="1563840" cy="608040"/>
            <a:chOff x="-1652760" y="-16560"/>
            <a:chExt cx="1563840" cy="608040"/>
          </a:xfrm>
        </p:grpSpPr>
        <p:sp>
          <p:nvSpPr>
            <p:cNvPr id="174"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000000"/>
                </a:solidFill>
                <a:uFillTx/>
                <a:latin typeface="XO Oriel"/>
              </a:endParaRPr>
            </a:p>
          </p:txBody>
        </p:sp>
        <p:sp>
          <p:nvSpPr>
            <p:cNvPr id="175"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000000"/>
                </a:solidFill>
                <a:uFillTx/>
                <a:latin typeface="XO Oriel"/>
              </a:endParaRPr>
            </a:p>
          </p:txBody>
        </p:sp>
        <p:pic>
          <p:nvPicPr>
            <p:cNvPr id="176" name="Picture 10" descr=""/>
            <p:cNvPicPr/>
            <p:nvPr/>
          </p:nvPicPr>
          <p:blipFill>
            <a:blip r:embed="rId3"/>
            <a:stretch/>
          </p:blipFill>
          <p:spPr>
            <a:xfrm>
              <a:off x="-1577160" y="196560"/>
              <a:ext cx="1404360" cy="185400"/>
            </a:xfrm>
            <a:prstGeom prst="rect">
              <a:avLst/>
            </a:prstGeom>
            <a:ln w="0">
              <a:noFill/>
            </a:ln>
          </p:spPr>
        </p:pic>
      </p:grpSp>
      <p:sp>
        <p:nvSpPr>
          <p:cNvPr id="177"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4"/>
          </a:solidFill>
          <a:ln w="12700">
            <a:noFill/>
          </a:ln>
        </p:spPr>
        <p:style>
          <a:lnRef idx="0"/>
          <a:fillRef idx="0"/>
          <a:effectRef idx="0"/>
          <a:fontRef idx="minor"/>
        </p:style>
        <p:txBody>
          <a:bodyPr lIns="90000" rIns="90000" tIns="45000" bIns="45000" anchor="t">
            <a:noAutofit/>
          </a:bodyPr>
          <a:p>
            <a:endParaRPr b="0" lang="ru-RU" sz="1800" strike="noStrike" u="none">
              <a:solidFill>
                <a:srgbClr val="ffffff"/>
              </a:solidFill>
              <a:uFillTx/>
              <a:latin typeface="XO Oriel"/>
            </a:endParaRPr>
          </a:p>
        </p:txBody>
      </p:sp>
      <p:sp>
        <p:nvSpPr>
          <p:cNvPr id="178"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000000"/>
                </a:solidFill>
                <a:uFillTx/>
                <a:latin typeface="XO Oriel"/>
              </a:rPr>
              <a:t>Для правки текста заглавия щёлкните мышью</a:t>
            </a:r>
            <a:endParaRPr b="0" lang="ru-RU" sz="1800" strike="noStrike" u="none">
              <a:solidFill>
                <a:srgbClr val="000000"/>
              </a:solidFill>
              <a:uFillTx/>
              <a:latin typeface="XO Oriel"/>
            </a:endParaRPr>
          </a:p>
        </p:txBody>
      </p:sp>
      <p:sp>
        <p:nvSpPr>
          <p:cNvPr id="179" name="PlaceHolder 2"/>
          <p:cNvSpPr>
            <a:spLocks noGrp="1"/>
          </p:cNvSpPr>
          <p:nvPr>
            <p:ph type="body"/>
          </p:nvPr>
        </p:nvSpPr>
        <p:spPr>
          <a:xfrm>
            <a:off x="83808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180" name="PlaceHolder 3"/>
          <p:cNvSpPr>
            <a:spLocks noGrp="1"/>
          </p:cNvSpPr>
          <p:nvPr>
            <p:ph type="body"/>
          </p:nvPr>
        </p:nvSpPr>
        <p:spPr>
          <a:xfrm>
            <a:off x="6226200" y="1825560"/>
            <a:ext cx="5130720" cy="3068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181" name="PlaceHolder 4"/>
          <p:cNvSpPr>
            <a:spLocks noGrp="1"/>
          </p:cNvSpPr>
          <p:nvPr>
            <p:ph type="body"/>
          </p:nvPr>
        </p:nvSpPr>
        <p:spPr>
          <a:xfrm>
            <a:off x="838080" y="342828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182" name="PlaceHolder 5"/>
          <p:cNvSpPr>
            <a:spLocks noGrp="1"/>
          </p:cNvSpPr>
          <p:nvPr>
            <p:ph type="ftr" idx="37"/>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000000"/>
              </a:solidFill>
              <a:uFillTx/>
              <a:latin typeface="Tinos"/>
            </a:endParaRPr>
          </a:p>
        </p:txBody>
      </p:sp>
      <p:sp>
        <p:nvSpPr>
          <p:cNvPr id="183" name="PlaceHolder 6"/>
          <p:cNvSpPr>
            <a:spLocks noGrp="1"/>
          </p:cNvSpPr>
          <p:nvPr>
            <p:ph type="sldNum" idx="38"/>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15D4F128-2BC8-4148-94D3-1CFD650300F0}" type="slidenum">
              <a:rPr b="0" lang="en-US" sz="1200" strike="noStrike" u="none">
                <a:solidFill>
                  <a:srgbClr val="9097a3"/>
                </a:solidFill>
                <a:uFillTx/>
                <a:latin typeface="Calibri"/>
              </a:rPr>
              <a:t>&lt;номер&gt;</a:t>
            </a:fld>
            <a:endParaRPr b="0" lang="ru-RU" sz="1200" strike="noStrike" u="none">
              <a:solidFill>
                <a:srgbClr val="000000"/>
              </a:solidFill>
              <a:uFillTx/>
              <a:latin typeface="Tinos"/>
            </a:endParaRPr>
          </a:p>
        </p:txBody>
      </p:sp>
      <p:sp>
        <p:nvSpPr>
          <p:cNvPr id="184" name="PlaceHolder 7"/>
          <p:cNvSpPr>
            <a:spLocks noGrp="1"/>
          </p:cNvSpPr>
          <p:nvPr>
            <p:ph type="dt" idx="39"/>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000000"/>
                </a:solidFill>
                <a:uFillTx/>
                <a:latin typeface="Tinos"/>
              </a:defRPr>
            </a:lvl1pPr>
          </a:lstStyle>
          <a:p>
            <a:pPr indent="0">
              <a:buNone/>
            </a:pPr>
            <a:r>
              <a:rPr b="0" lang="ru-RU" sz="1400" strike="noStrike" u="none">
                <a:solidFill>
                  <a:srgbClr val="000000"/>
                </a:solidFill>
                <a:uFillTx/>
                <a:latin typeface="Tinos"/>
              </a:rPr>
              <a:t>&lt;дата/время&gt;</a:t>
            </a:r>
            <a:endParaRPr b="0" lang="ru-RU" sz="1400" strike="noStrike" u="none">
              <a:solidFill>
                <a:srgbClr val="000000"/>
              </a:solidFill>
              <a:uFillTx/>
              <a:latin typeface="Tinos"/>
            </a:endParaRPr>
          </a:p>
        </p:txBody>
      </p:sp>
    </p:spTree>
  </p:cSld>
  <p:clrMap bg1="lt1" tx1="dk1" bg2="lt2" tx2="dk2" accent1="accent1" accent2="accent2" accent3="accent3" accent4="accent4" accent5="accent5" accent6="accent6" hlink="hlink" folHlink="folHlink"/>
  <p:sldLayoutIdLst>
    <p:sldLayoutId id="2147483673" r:id="rId4"/>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f0f5"/>
        </a:solidFill>
      </p:bgPr>
    </p:bg>
    <p:spTree>
      <p:nvGrpSpPr>
        <p:cNvPr id="1" name=""/>
        <p:cNvGrpSpPr/>
        <p:nvPr/>
      </p:nvGrpSpPr>
      <p:grpSpPr>
        <a:xfrm>
          <a:off x="0" y="0"/>
          <a:ext cx="0" cy="0"/>
          <a:chOff x="0" y="0"/>
          <a:chExt cx="0" cy="0"/>
        </a:xfrm>
      </p:grpSpPr>
      <p:sp>
        <p:nvSpPr>
          <p:cNvPr id="189"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000000"/>
              </a:solidFill>
              <a:uFillTx/>
              <a:latin typeface="XO Oriel"/>
            </a:endParaRPr>
          </a:p>
        </p:txBody>
      </p:sp>
      <p:grpSp>
        <p:nvGrpSpPr>
          <p:cNvPr id="190" name="Group 7"/>
          <p:cNvGrpSpPr/>
          <p:nvPr/>
        </p:nvGrpSpPr>
        <p:grpSpPr>
          <a:xfrm>
            <a:off x="-1652760" y="-16560"/>
            <a:ext cx="1563840" cy="608040"/>
            <a:chOff x="-1652760" y="-16560"/>
            <a:chExt cx="1563840" cy="608040"/>
          </a:xfrm>
        </p:grpSpPr>
        <p:sp>
          <p:nvSpPr>
            <p:cNvPr id="191"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000000"/>
                </a:solidFill>
                <a:uFillTx/>
                <a:latin typeface="XO Oriel"/>
              </a:endParaRPr>
            </a:p>
          </p:txBody>
        </p:sp>
        <p:sp>
          <p:nvSpPr>
            <p:cNvPr id="192"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000000"/>
                </a:solidFill>
                <a:uFillTx/>
                <a:latin typeface="XO Oriel"/>
              </a:endParaRPr>
            </a:p>
          </p:txBody>
        </p:sp>
        <p:pic>
          <p:nvPicPr>
            <p:cNvPr id="193" name="Picture 10" descr=""/>
            <p:cNvPicPr/>
            <p:nvPr/>
          </p:nvPicPr>
          <p:blipFill>
            <a:blip r:embed="rId3"/>
            <a:stretch/>
          </p:blipFill>
          <p:spPr>
            <a:xfrm>
              <a:off x="-1577160" y="196560"/>
              <a:ext cx="1404360" cy="185400"/>
            </a:xfrm>
            <a:prstGeom prst="rect">
              <a:avLst/>
            </a:prstGeom>
            <a:ln w="0">
              <a:noFill/>
            </a:ln>
          </p:spPr>
        </p:pic>
      </p:grpSp>
      <p:sp>
        <p:nvSpPr>
          <p:cNvPr id="194"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4"/>
          </a:solidFill>
          <a:ln w="12700">
            <a:noFill/>
          </a:ln>
        </p:spPr>
        <p:style>
          <a:lnRef idx="0"/>
          <a:fillRef idx="0"/>
          <a:effectRef idx="0"/>
          <a:fontRef idx="minor"/>
        </p:style>
        <p:txBody>
          <a:bodyPr lIns="90000" rIns="90000" tIns="45000" bIns="45000" anchor="t">
            <a:noAutofit/>
          </a:bodyPr>
          <a:p>
            <a:endParaRPr b="0" lang="ru-RU" sz="1800" strike="noStrike" u="none">
              <a:solidFill>
                <a:srgbClr val="ffffff"/>
              </a:solidFill>
              <a:uFillTx/>
              <a:latin typeface="XO Oriel"/>
            </a:endParaRPr>
          </a:p>
        </p:txBody>
      </p:sp>
      <p:sp>
        <p:nvSpPr>
          <p:cNvPr id="195"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000000"/>
                </a:solidFill>
                <a:uFillTx/>
                <a:latin typeface="XO Oriel"/>
              </a:rPr>
              <a:t>Для правки текста заглавия щёлкните мышью</a:t>
            </a:r>
            <a:endParaRPr b="0" lang="ru-RU" sz="1800" strike="noStrike" u="none">
              <a:solidFill>
                <a:srgbClr val="000000"/>
              </a:solidFill>
              <a:uFillTx/>
              <a:latin typeface="XO Oriel"/>
            </a:endParaRPr>
          </a:p>
        </p:txBody>
      </p:sp>
      <p:sp>
        <p:nvSpPr>
          <p:cNvPr id="196" name="PlaceHolder 2"/>
          <p:cNvSpPr>
            <a:spLocks noGrp="1"/>
          </p:cNvSpPr>
          <p:nvPr>
            <p:ph type="body"/>
          </p:nvPr>
        </p:nvSpPr>
        <p:spPr>
          <a:xfrm>
            <a:off x="838080" y="1825560"/>
            <a:ext cx="5130720" cy="3068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197" name="PlaceHolder 3"/>
          <p:cNvSpPr>
            <a:spLocks noGrp="1"/>
          </p:cNvSpPr>
          <p:nvPr>
            <p:ph type="body"/>
          </p:nvPr>
        </p:nvSpPr>
        <p:spPr>
          <a:xfrm>
            <a:off x="622620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198" name="PlaceHolder 4"/>
          <p:cNvSpPr>
            <a:spLocks noGrp="1"/>
          </p:cNvSpPr>
          <p:nvPr>
            <p:ph type="body"/>
          </p:nvPr>
        </p:nvSpPr>
        <p:spPr>
          <a:xfrm>
            <a:off x="6226200" y="342828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199" name="PlaceHolder 5"/>
          <p:cNvSpPr>
            <a:spLocks noGrp="1"/>
          </p:cNvSpPr>
          <p:nvPr>
            <p:ph type="ftr" idx="40"/>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000000"/>
              </a:solidFill>
              <a:uFillTx/>
              <a:latin typeface="Tinos"/>
            </a:endParaRPr>
          </a:p>
        </p:txBody>
      </p:sp>
      <p:sp>
        <p:nvSpPr>
          <p:cNvPr id="200" name="PlaceHolder 6"/>
          <p:cNvSpPr>
            <a:spLocks noGrp="1"/>
          </p:cNvSpPr>
          <p:nvPr>
            <p:ph type="sldNum" idx="41"/>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E752B5A7-AE18-4170-BF4E-EBC3065AC224}" type="slidenum">
              <a:rPr b="0" lang="en-US" sz="1200" strike="noStrike" u="none">
                <a:solidFill>
                  <a:srgbClr val="9097a3"/>
                </a:solidFill>
                <a:uFillTx/>
                <a:latin typeface="Calibri"/>
              </a:rPr>
              <a:t>&lt;номер&gt;</a:t>
            </a:fld>
            <a:endParaRPr b="0" lang="ru-RU" sz="1200" strike="noStrike" u="none">
              <a:solidFill>
                <a:srgbClr val="000000"/>
              </a:solidFill>
              <a:uFillTx/>
              <a:latin typeface="Tinos"/>
            </a:endParaRPr>
          </a:p>
        </p:txBody>
      </p:sp>
      <p:sp>
        <p:nvSpPr>
          <p:cNvPr id="201" name="PlaceHolder 7"/>
          <p:cNvSpPr>
            <a:spLocks noGrp="1"/>
          </p:cNvSpPr>
          <p:nvPr>
            <p:ph type="dt" idx="42"/>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000000"/>
                </a:solidFill>
                <a:uFillTx/>
                <a:latin typeface="Tinos"/>
              </a:defRPr>
            </a:lvl1pPr>
          </a:lstStyle>
          <a:p>
            <a:pPr indent="0">
              <a:buNone/>
            </a:pPr>
            <a:r>
              <a:rPr b="0" lang="ru-RU" sz="1400" strike="noStrike" u="none">
                <a:solidFill>
                  <a:srgbClr val="000000"/>
                </a:solidFill>
                <a:uFillTx/>
                <a:latin typeface="Tinos"/>
              </a:rPr>
              <a:t>&lt;дата/время&gt;</a:t>
            </a:r>
            <a:endParaRPr b="0" lang="ru-RU" sz="1400" strike="noStrike" u="none">
              <a:solidFill>
                <a:srgbClr val="000000"/>
              </a:solidFill>
              <a:uFillTx/>
              <a:latin typeface="Tinos"/>
            </a:endParaRPr>
          </a:p>
        </p:txBody>
      </p:sp>
    </p:spTree>
  </p:cSld>
  <p:clrMap bg1="lt1" tx1="dk1" bg2="lt2" tx2="dk2" accent1="accent1" accent2="accent2" accent3="accent3" accent4="accent4" accent5="accent5" accent6="accent6" hlink="hlink" folHlink="folHlink"/>
  <p:sldLayoutIdLst>
    <p:sldLayoutId id="2147483675" r:id="rId4"/>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f0f5"/>
        </a:solidFill>
      </p:bgPr>
    </p:bg>
    <p:spTree>
      <p:nvGrpSpPr>
        <p:cNvPr id="1" name=""/>
        <p:cNvGrpSpPr/>
        <p:nvPr/>
      </p:nvGrpSpPr>
      <p:grpSpPr>
        <a:xfrm>
          <a:off x="0" y="0"/>
          <a:ext cx="0" cy="0"/>
          <a:chOff x="0" y="0"/>
          <a:chExt cx="0" cy="0"/>
        </a:xfrm>
      </p:grpSpPr>
      <p:sp>
        <p:nvSpPr>
          <p:cNvPr id="206"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000000"/>
              </a:solidFill>
              <a:uFillTx/>
              <a:latin typeface="XO Oriel"/>
            </a:endParaRPr>
          </a:p>
        </p:txBody>
      </p:sp>
      <p:grpSp>
        <p:nvGrpSpPr>
          <p:cNvPr id="207" name="Group 7"/>
          <p:cNvGrpSpPr/>
          <p:nvPr/>
        </p:nvGrpSpPr>
        <p:grpSpPr>
          <a:xfrm>
            <a:off x="-1652760" y="-16560"/>
            <a:ext cx="1563840" cy="608040"/>
            <a:chOff x="-1652760" y="-16560"/>
            <a:chExt cx="1563840" cy="608040"/>
          </a:xfrm>
        </p:grpSpPr>
        <p:sp>
          <p:nvSpPr>
            <p:cNvPr id="208"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000000"/>
                </a:solidFill>
                <a:uFillTx/>
                <a:latin typeface="XO Oriel"/>
              </a:endParaRPr>
            </a:p>
          </p:txBody>
        </p:sp>
        <p:sp>
          <p:nvSpPr>
            <p:cNvPr id="209"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000000"/>
                </a:solidFill>
                <a:uFillTx/>
                <a:latin typeface="XO Oriel"/>
              </a:endParaRPr>
            </a:p>
          </p:txBody>
        </p:sp>
        <p:pic>
          <p:nvPicPr>
            <p:cNvPr id="210" name="Picture 10" descr=""/>
            <p:cNvPicPr/>
            <p:nvPr/>
          </p:nvPicPr>
          <p:blipFill>
            <a:blip r:embed="rId3"/>
            <a:stretch/>
          </p:blipFill>
          <p:spPr>
            <a:xfrm>
              <a:off x="-1577160" y="196560"/>
              <a:ext cx="1404360" cy="185400"/>
            </a:xfrm>
            <a:prstGeom prst="rect">
              <a:avLst/>
            </a:prstGeom>
            <a:ln w="0">
              <a:noFill/>
            </a:ln>
          </p:spPr>
        </p:pic>
      </p:grpSp>
      <p:sp>
        <p:nvSpPr>
          <p:cNvPr id="211"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4"/>
          </a:solidFill>
          <a:ln w="12700">
            <a:noFill/>
          </a:ln>
        </p:spPr>
        <p:style>
          <a:lnRef idx="0"/>
          <a:fillRef idx="0"/>
          <a:effectRef idx="0"/>
          <a:fontRef idx="minor"/>
        </p:style>
        <p:txBody>
          <a:bodyPr lIns="90000" rIns="90000" tIns="45000" bIns="45000" anchor="t">
            <a:noAutofit/>
          </a:bodyPr>
          <a:p>
            <a:endParaRPr b="0" lang="ru-RU" sz="1800" strike="noStrike" u="none">
              <a:solidFill>
                <a:srgbClr val="ffffff"/>
              </a:solidFill>
              <a:uFillTx/>
              <a:latin typeface="XO Oriel"/>
            </a:endParaRPr>
          </a:p>
        </p:txBody>
      </p:sp>
      <p:sp>
        <p:nvSpPr>
          <p:cNvPr id="212"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000000"/>
                </a:solidFill>
                <a:uFillTx/>
                <a:latin typeface="XO Oriel"/>
              </a:rPr>
              <a:t>Для правки текста заглавия щёлкните мышью</a:t>
            </a:r>
            <a:endParaRPr b="0" lang="ru-RU" sz="1800" strike="noStrike" u="none">
              <a:solidFill>
                <a:srgbClr val="000000"/>
              </a:solidFill>
              <a:uFillTx/>
              <a:latin typeface="XO Oriel"/>
            </a:endParaRPr>
          </a:p>
        </p:txBody>
      </p:sp>
      <p:sp>
        <p:nvSpPr>
          <p:cNvPr id="213" name="PlaceHolder 2"/>
          <p:cNvSpPr>
            <a:spLocks noGrp="1"/>
          </p:cNvSpPr>
          <p:nvPr>
            <p:ph type="body"/>
          </p:nvPr>
        </p:nvSpPr>
        <p:spPr>
          <a:xfrm>
            <a:off x="83808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214" name="PlaceHolder 3"/>
          <p:cNvSpPr>
            <a:spLocks noGrp="1"/>
          </p:cNvSpPr>
          <p:nvPr>
            <p:ph type="body"/>
          </p:nvPr>
        </p:nvSpPr>
        <p:spPr>
          <a:xfrm>
            <a:off x="622620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215" name="PlaceHolder 4"/>
          <p:cNvSpPr>
            <a:spLocks noGrp="1"/>
          </p:cNvSpPr>
          <p:nvPr>
            <p:ph type="body"/>
          </p:nvPr>
        </p:nvSpPr>
        <p:spPr>
          <a:xfrm>
            <a:off x="838080" y="3428280"/>
            <a:ext cx="10514880" cy="1463040"/>
          </a:xfrm>
          <a:prstGeom prst="rect">
            <a:avLst/>
          </a:prstGeom>
          <a:noFill/>
          <a:ln w="0">
            <a:noFill/>
          </a:ln>
        </p:spPr>
        <p:txBody>
          <a:bodyPr lIns="0" rIns="0" tIns="0" bIns="0" anchor="t">
            <a:normAutofit fontScale="700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216" name="PlaceHolder 5"/>
          <p:cNvSpPr>
            <a:spLocks noGrp="1"/>
          </p:cNvSpPr>
          <p:nvPr>
            <p:ph type="ftr" idx="43"/>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000000"/>
              </a:solidFill>
              <a:uFillTx/>
              <a:latin typeface="Tinos"/>
            </a:endParaRPr>
          </a:p>
        </p:txBody>
      </p:sp>
      <p:sp>
        <p:nvSpPr>
          <p:cNvPr id="217" name="PlaceHolder 6"/>
          <p:cNvSpPr>
            <a:spLocks noGrp="1"/>
          </p:cNvSpPr>
          <p:nvPr>
            <p:ph type="sldNum" idx="44"/>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153C28E6-4815-4A4F-8732-576C3C4B7941}" type="slidenum">
              <a:rPr b="0" lang="en-US" sz="1200" strike="noStrike" u="none">
                <a:solidFill>
                  <a:srgbClr val="9097a3"/>
                </a:solidFill>
                <a:uFillTx/>
                <a:latin typeface="Calibri"/>
              </a:rPr>
              <a:t>&lt;номер&gt;</a:t>
            </a:fld>
            <a:endParaRPr b="0" lang="ru-RU" sz="1200" strike="noStrike" u="none">
              <a:solidFill>
                <a:srgbClr val="000000"/>
              </a:solidFill>
              <a:uFillTx/>
              <a:latin typeface="Tinos"/>
            </a:endParaRPr>
          </a:p>
        </p:txBody>
      </p:sp>
      <p:sp>
        <p:nvSpPr>
          <p:cNvPr id="218" name="PlaceHolder 7"/>
          <p:cNvSpPr>
            <a:spLocks noGrp="1"/>
          </p:cNvSpPr>
          <p:nvPr>
            <p:ph type="dt" idx="45"/>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000000"/>
                </a:solidFill>
                <a:uFillTx/>
                <a:latin typeface="Tinos"/>
              </a:defRPr>
            </a:lvl1pPr>
          </a:lstStyle>
          <a:p>
            <a:pPr indent="0">
              <a:buNone/>
            </a:pPr>
            <a:r>
              <a:rPr b="0" lang="ru-RU" sz="1400" strike="noStrike" u="none">
                <a:solidFill>
                  <a:srgbClr val="000000"/>
                </a:solidFill>
                <a:uFillTx/>
                <a:latin typeface="Tinos"/>
              </a:rPr>
              <a:t>&lt;дата/время&gt;</a:t>
            </a:r>
            <a:endParaRPr b="0" lang="ru-RU" sz="1400" strike="noStrike" u="none">
              <a:solidFill>
                <a:srgbClr val="000000"/>
              </a:solidFill>
              <a:uFillTx/>
              <a:latin typeface="Tinos"/>
            </a:endParaRPr>
          </a:p>
        </p:txBody>
      </p:sp>
    </p:spTree>
  </p:cSld>
  <p:clrMap bg1="lt1" tx1="dk1" bg2="lt2" tx2="dk2" accent1="accent1" accent2="accent2" accent3="accent3" accent4="accent4" accent5="accent5" accent6="accent6" hlink="hlink" folHlink="folHlink"/>
  <p:sldLayoutIdLst>
    <p:sldLayoutId id="2147483677" r:id="rId4"/>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f0f5"/>
        </a:solidFill>
      </p:bgPr>
    </p:bg>
    <p:spTree>
      <p:nvGrpSpPr>
        <p:cNvPr id="1" name=""/>
        <p:cNvGrpSpPr/>
        <p:nvPr/>
      </p:nvGrpSpPr>
      <p:grpSpPr>
        <a:xfrm>
          <a:off x="0" y="0"/>
          <a:ext cx="0" cy="0"/>
          <a:chOff x="0" y="0"/>
          <a:chExt cx="0" cy="0"/>
        </a:xfrm>
      </p:grpSpPr>
      <p:sp>
        <p:nvSpPr>
          <p:cNvPr id="223"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000000"/>
              </a:solidFill>
              <a:uFillTx/>
              <a:latin typeface="XO Oriel"/>
            </a:endParaRPr>
          </a:p>
        </p:txBody>
      </p:sp>
      <p:grpSp>
        <p:nvGrpSpPr>
          <p:cNvPr id="224" name="Group 7"/>
          <p:cNvGrpSpPr/>
          <p:nvPr/>
        </p:nvGrpSpPr>
        <p:grpSpPr>
          <a:xfrm>
            <a:off x="-1652760" y="-16560"/>
            <a:ext cx="1563840" cy="608040"/>
            <a:chOff x="-1652760" y="-16560"/>
            <a:chExt cx="1563840" cy="608040"/>
          </a:xfrm>
        </p:grpSpPr>
        <p:sp>
          <p:nvSpPr>
            <p:cNvPr id="225"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000000"/>
                </a:solidFill>
                <a:uFillTx/>
                <a:latin typeface="XO Oriel"/>
              </a:endParaRPr>
            </a:p>
          </p:txBody>
        </p:sp>
        <p:sp>
          <p:nvSpPr>
            <p:cNvPr id="226"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000000"/>
                </a:solidFill>
                <a:uFillTx/>
                <a:latin typeface="XO Oriel"/>
              </a:endParaRPr>
            </a:p>
          </p:txBody>
        </p:sp>
        <p:pic>
          <p:nvPicPr>
            <p:cNvPr id="227" name="Picture 10" descr=""/>
            <p:cNvPicPr/>
            <p:nvPr/>
          </p:nvPicPr>
          <p:blipFill>
            <a:blip r:embed="rId3"/>
            <a:stretch/>
          </p:blipFill>
          <p:spPr>
            <a:xfrm>
              <a:off x="-1577160" y="196560"/>
              <a:ext cx="1404360" cy="185400"/>
            </a:xfrm>
            <a:prstGeom prst="rect">
              <a:avLst/>
            </a:prstGeom>
            <a:ln w="0">
              <a:noFill/>
            </a:ln>
          </p:spPr>
        </p:pic>
      </p:grpSp>
      <p:sp>
        <p:nvSpPr>
          <p:cNvPr id="228"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4"/>
          </a:solidFill>
          <a:ln w="12700">
            <a:noFill/>
          </a:ln>
        </p:spPr>
        <p:style>
          <a:lnRef idx="0"/>
          <a:fillRef idx="0"/>
          <a:effectRef idx="0"/>
          <a:fontRef idx="minor"/>
        </p:style>
        <p:txBody>
          <a:bodyPr lIns="90000" rIns="90000" tIns="45000" bIns="45000" anchor="t">
            <a:noAutofit/>
          </a:bodyPr>
          <a:p>
            <a:endParaRPr b="0" lang="ru-RU" sz="1800" strike="noStrike" u="none">
              <a:solidFill>
                <a:srgbClr val="ffffff"/>
              </a:solidFill>
              <a:uFillTx/>
              <a:latin typeface="XO Oriel"/>
            </a:endParaRPr>
          </a:p>
        </p:txBody>
      </p:sp>
      <p:sp>
        <p:nvSpPr>
          <p:cNvPr id="229"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000000"/>
                </a:solidFill>
                <a:uFillTx/>
                <a:latin typeface="XO Oriel"/>
              </a:rPr>
              <a:t>Для правки текста заглавия щёлкните мышью</a:t>
            </a:r>
            <a:endParaRPr b="0" lang="ru-RU" sz="1800" strike="noStrike" u="none">
              <a:solidFill>
                <a:srgbClr val="000000"/>
              </a:solidFill>
              <a:uFillTx/>
              <a:latin typeface="XO Oriel"/>
            </a:endParaRPr>
          </a:p>
        </p:txBody>
      </p:sp>
      <p:sp>
        <p:nvSpPr>
          <p:cNvPr id="230" name="PlaceHolder 2"/>
          <p:cNvSpPr>
            <a:spLocks noGrp="1"/>
          </p:cNvSpPr>
          <p:nvPr>
            <p:ph type="body"/>
          </p:nvPr>
        </p:nvSpPr>
        <p:spPr>
          <a:xfrm>
            <a:off x="838080" y="1825560"/>
            <a:ext cx="10514880" cy="1463040"/>
          </a:xfrm>
          <a:prstGeom prst="rect">
            <a:avLst/>
          </a:prstGeom>
          <a:noFill/>
          <a:ln w="0">
            <a:noFill/>
          </a:ln>
        </p:spPr>
        <p:txBody>
          <a:bodyPr lIns="0" rIns="0" tIns="0" bIns="0" anchor="t">
            <a:normAutofit fontScale="700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231" name="PlaceHolder 3"/>
          <p:cNvSpPr>
            <a:spLocks noGrp="1"/>
          </p:cNvSpPr>
          <p:nvPr>
            <p:ph type="body"/>
          </p:nvPr>
        </p:nvSpPr>
        <p:spPr>
          <a:xfrm>
            <a:off x="838080" y="3428280"/>
            <a:ext cx="10514880" cy="1463040"/>
          </a:xfrm>
          <a:prstGeom prst="rect">
            <a:avLst/>
          </a:prstGeom>
          <a:noFill/>
          <a:ln w="0">
            <a:noFill/>
          </a:ln>
        </p:spPr>
        <p:txBody>
          <a:bodyPr lIns="0" rIns="0" tIns="0" bIns="0" anchor="t">
            <a:normAutofit fontScale="700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232" name="PlaceHolder 4"/>
          <p:cNvSpPr>
            <a:spLocks noGrp="1"/>
          </p:cNvSpPr>
          <p:nvPr>
            <p:ph type="ftr" idx="46"/>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000000"/>
              </a:solidFill>
              <a:uFillTx/>
              <a:latin typeface="Tinos"/>
            </a:endParaRPr>
          </a:p>
        </p:txBody>
      </p:sp>
      <p:sp>
        <p:nvSpPr>
          <p:cNvPr id="233" name="PlaceHolder 5"/>
          <p:cNvSpPr>
            <a:spLocks noGrp="1"/>
          </p:cNvSpPr>
          <p:nvPr>
            <p:ph type="sldNum" idx="47"/>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9EF98A6A-1B63-4AF9-9DCE-363ED7F2C01F}" type="slidenum">
              <a:rPr b="0" lang="en-US" sz="1200" strike="noStrike" u="none">
                <a:solidFill>
                  <a:srgbClr val="9097a3"/>
                </a:solidFill>
                <a:uFillTx/>
                <a:latin typeface="Calibri"/>
              </a:rPr>
              <a:t>&lt;номер&gt;</a:t>
            </a:fld>
            <a:endParaRPr b="0" lang="ru-RU" sz="1200" strike="noStrike" u="none">
              <a:solidFill>
                <a:srgbClr val="000000"/>
              </a:solidFill>
              <a:uFillTx/>
              <a:latin typeface="Tinos"/>
            </a:endParaRPr>
          </a:p>
        </p:txBody>
      </p:sp>
      <p:sp>
        <p:nvSpPr>
          <p:cNvPr id="234" name="PlaceHolder 6"/>
          <p:cNvSpPr>
            <a:spLocks noGrp="1"/>
          </p:cNvSpPr>
          <p:nvPr>
            <p:ph type="dt" idx="48"/>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000000"/>
                </a:solidFill>
                <a:uFillTx/>
                <a:latin typeface="Tinos"/>
              </a:defRPr>
            </a:lvl1pPr>
          </a:lstStyle>
          <a:p>
            <a:pPr indent="0">
              <a:buNone/>
            </a:pPr>
            <a:r>
              <a:rPr b="0" lang="ru-RU" sz="1400" strike="noStrike" u="none">
                <a:solidFill>
                  <a:srgbClr val="000000"/>
                </a:solidFill>
                <a:uFillTx/>
                <a:latin typeface="Tinos"/>
              </a:rPr>
              <a:t>&lt;дата/время&gt;</a:t>
            </a:r>
            <a:endParaRPr b="0" lang="ru-RU" sz="1400" strike="noStrike" u="none">
              <a:solidFill>
                <a:srgbClr val="000000"/>
              </a:solidFill>
              <a:uFillTx/>
              <a:latin typeface="Tinos"/>
            </a:endParaRPr>
          </a:p>
        </p:txBody>
      </p:sp>
    </p:spTree>
  </p:cSld>
  <p:clrMap bg1="lt1" tx1="dk1" bg2="lt2" tx2="dk2" accent1="accent1" accent2="accent2" accent3="accent3" accent4="accent4" accent5="accent5" accent6="accent6" hlink="hlink" folHlink="folHlink"/>
  <p:sldLayoutIdLst>
    <p:sldLayoutId id="2147483679" r:id="rId4"/>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f0f5"/>
        </a:solidFill>
      </p:bgPr>
    </p:bg>
    <p:spTree>
      <p:nvGrpSpPr>
        <p:cNvPr id="1" name=""/>
        <p:cNvGrpSpPr/>
        <p:nvPr/>
      </p:nvGrpSpPr>
      <p:grpSpPr>
        <a:xfrm>
          <a:off x="0" y="0"/>
          <a:ext cx="0" cy="0"/>
          <a:chOff x="0" y="0"/>
          <a:chExt cx="0" cy="0"/>
        </a:xfrm>
      </p:grpSpPr>
      <p:sp>
        <p:nvSpPr>
          <p:cNvPr id="238"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000000"/>
              </a:solidFill>
              <a:uFillTx/>
              <a:latin typeface="XO Oriel"/>
            </a:endParaRPr>
          </a:p>
        </p:txBody>
      </p:sp>
      <p:grpSp>
        <p:nvGrpSpPr>
          <p:cNvPr id="239" name="Group 7"/>
          <p:cNvGrpSpPr/>
          <p:nvPr/>
        </p:nvGrpSpPr>
        <p:grpSpPr>
          <a:xfrm>
            <a:off x="-1652760" y="-16560"/>
            <a:ext cx="1563840" cy="608040"/>
            <a:chOff x="-1652760" y="-16560"/>
            <a:chExt cx="1563840" cy="608040"/>
          </a:xfrm>
        </p:grpSpPr>
        <p:sp>
          <p:nvSpPr>
            <p:cNvPr id="240"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000000"/>
                </a:solidFill>
                <a:uFillTx/>
                <a:latin typeface="XO Oriel"/>
              </a:endParaRPr>
            </a:p>
          </p:txBody>
        </p:sp>
        <p:sp>
          <p:nvSpPr>
            <p:cNvPr id="241"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000000"/>
                </a:solidFill>
                <a:uFillTx/>
                <a:latin typeface="XO Oriel"/>
              </a:endParaRPr>
            </a:p>
          </p:txBody>
        </p:sp>
        <p:pic>
          <p:nvPicPr>
            <p:cNvPr id="242" name="Picture 10" descr=""/>
            <p:cNvPicPr/>
            <p:nvPr/>
          </p:nvPicPr>
          <p:blipFill>
            <a:blip r:embed="rId3"/>
            <a:stretch/>
          </p:blipFill>
          <p:spPr>
            <a:xfrm>
              <a:off x="-1577160" y="196560"/>
              <a:ext cx="1404360" cy="185400"/>
            </a:xfrm>
            <a:prstGeom prst="rect">
              <a:avLst/>
            </a:prstGeom>
            <a:ln w="0">
              <a:noFill/>
            </a:ln>
          </p:spPr>
        </p:pic>
      </p:grpSp>
      <p:sp>
        <p:nvSpPr>
          <p:cNvPr id="243"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4"/>
          </a:solidFill>
          <a:ln w="12700">
            <a:noFill/>
          </a:ln>
        </p:spPr>
        <p:style>
          <a:lnRef idx="0"/>
          <a:fillRef idx="0"/>
          <a:effectRef idx="0"/>
          <a:fontRef idx="minor"/>
        </p:style>
        <p:txBody>
          <a:bodyPr lIns="90000" rIns="90000" tIns="45000" bIns="45000" anchor="t">
            <a:noAutofit/>
          </a:bodyPr>
          <a:p>
            <a:endParaRPr b="0" lang="ru-RU" sz="1800" strike="noStrike" u="none">
              <a:solidFill>
                <a:srgbClr val="ffffff"/>
              </a:solidFill>
              <a:uFillTx/>
              <a:latin typeface="XO Oriel"/>
            </a:endParaRPr>
          </a:p>
        </p:txBody>
      </p:sp>
      <p:sp>
        <p:nvSpPr>
          <p:cNvPr id="244"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000000"/>
                </a:solidFill>
                <a:uFillTx/>
                <a:latin typeface="XO Oriel"/>
              </a:rPr>
              <a:t>Для правки текста заглавия щёлкните мышью</a:t>
            </a:r>
            <a:endParaRPr b="0" lang="ru-RU" sz="1800" strike="noStrike" u="none">
              <a:solidFill>
                <a:srgbClr val="000000"/>
              </a:solidFill>
              <a:uFillTx/>
              <a:latin typeface="XO Oriel"/>
            </a:endParaRPr>
          </a:p>
        </p:txBody>
      </p:sp>
      <p:sp>
        <p:nvSpPr>
          <p:cNvPr id="245" name="PlaceHolder 2"/>
          <p:cNvSpPr>
            <a:spLocks noGrp="1"/>
          </p:cNvSpPr>
          <p:nvPr>
            <p:ph type="body"/>
          </p:nvPr>
        </p:nvSpPr>
        <p:spPr>
          <a:xfrm>
            <a:off x="83808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246" name="PlaceHolder 3"/>
          <p:cNvSpPr>
            <a:spLocks noGrp="1"/>
          </p:cNvSpPr>
          <p:nvPr>
            <p:ph type="body"/>
          </p:nvPr>
        </p:nvSpPr>
        <p:spPr>
          <a:xfrm>
            <a:off x="622620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247" name="PlaceHolder 4"/>
          <p:cNvSpPr>
            <a:spLocks noGrp="1"/>
          </p:cNvSpPr>
          <p:nvPr>
            <p:ph type="body"/>
          </p:nvPr>
        </p:nvSpPr>
        <p:spPr>
          <a:xfrm>
            <a:off x="838080" y="342828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248" name="PlaceHolder 5"/>
          <p:cNvSpPr>
            <a:spLocks noGrp="1"/>
          </p:cNvSpPr>
          <p:nvPr>
            <p:ph type="body"/>
          </p:nvPr>
        </p:nvSpPr>
        <p:spPr>
          <a:xfrm>
            <a:off x="6226200" y="342828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249" name="PlaceHolder 6"/>
          <p:cNvSpPr>
            <a:spLocks noGrp="1"/>
          </p:cNvSpPr>
          <p:nvPr>
            <p:ph type="ftr" idx="49"/>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000000"/>
              </a:solidFill>
              <a:uFillTx/>
              <a:latin typeface="Tinos"/>
            </a:endParaRPr>
          </a:p>
        </p:txBody>
      </p:sp>
      <p:sp>
        <p:nvSpPr>
          <p:cNvPr id="250" name="PlaceHolder 7"/>
          <p:cNvSpPr>
            <a:spLocks noGrp="1"/>
          </p:cNvSpPr>
          <p:nvPr>
            <p:ph type="sldNum" idx="50"/>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158255BB-61BA-41E8-B241-83F4D82F61B9}" type="slidenum">
              <a:rPr b="0" lang="en-US" sz="1200" strike="noStrike" u="none">
                <a:solidFill>
                  <a:srgbClr val="9097a3"/>
                </a:solidFill>
                <a:uFillTx/>
                <a:latin typeface="Calibri"/>
              </a:rPr>
              <a:t>&lt;номер&gt;</a:t>
            </a:fld>
            <a:endParaRPr b="0" lang="ru-RU" sz="1200" strike="noStrike" u="none">
              <a:solidFill>
                <a:srgbClr val="000000"/>
              </a:solidFill>
              <a:uFillTx/>
              <a:latin typeface="Tinos"/>
            </a:endParaRPr>
          </a:p>
        </p:txBody>
      </p:sp>
      <p:sp>
        <p:nvSpPr>
          <p:cNvPr id="251" name="PlaceHolder 8"/>
          <p:cNvSpPr>
            <a:spLocks noGrp="1"/>
          </p:cNvSpPr>
          <p:nvPr>
            <p:ph type="dt" idx="51"/>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000000"/>
                </a:solidFill>
                <a:uFillTx/>
                <a:latin typeface="Tinos"/>
              </a:defRPr>
            </a:lvl1pPr>
          </a:lstStyle>
          <a:p>
            <a:pPr indent="0">
              <a:buNone/>
            </a:pPr>
            <a:r>
              <a:rPr b="0" lang="ru-RU" sz="1400" strike="noStrike" u="none">
                <a:solidFill>
                  <a:srgbClr val="000000"/>
                </a:solidFill>
                <a:uFillTx/>
                <a:latin typeface="Tinos"/>
              </a:rPr>
              <a:t>&lt;дата/время&gt;</a:t>
            </a:r>
            <a:endParaRPr b="0" lang="ru-RU" sz="1400" strike="noStrike" u="none">
              <a:solidFill>
                <a:srgbClr val="000000"/>
              </a:solidFill>
              <a:uFillTx/>
              <a:latin typeface="Tinos"/>
            </a:endParaRPr>
          </a:p>
        </p:txBody>
      </p:sp>
    </p:spTree>
  </p:cSld>
  <p:clrMap bg1="lt1" tx1="dk1" bg2="lt2" tx2="dk2" accent1="accent1" accent2="accent2" accent3="accent3" accent4="accent4" accent5="accent5" accent6="accent6" hlink="hlink" folHlink="folHlink"/>
  <p:sldLayoutIdLst>
    <p:sldLayoutId id="2147483681" r:id="rId4"/>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f0f5"/>
        </a:solidFill>
      </p:bgPr>
    </p:bg>
    <p:spTree>
      <p:nvGrpSpPr>
        <p:cNvPr id="1" name=""/>
        <p:cNvGrpSpPr/>
        <p:nvPr/>
      </p:nvGrpSpPr>
      <p:grpSpPr>
        <a:xfrm>
          <a:off x="0" y="0"/>
          <a:ext cx="0" cy="0"/>
          <a:chOff x="0" y="0"/>
          <a:chExt cx="0" cy="0"/>
        </a:xfrm>
      </p:grpSpPr>
      <p:sp>
        <p:nvSpPr>
          <p:cNvPr id="257"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000000"/>
              </a:solidFill>
              <a:uFillTx/>
              <a:latin typeface="XO Oriel"/>
            </a:endParaRPr>
          </a:p>
        </p:txBody>
      </p:sp>
      <p:grpSp>
        <p:nvGrpSpPr>
          <p:cNvPr id="258" name="Group 7"/>
          <p:cNvGrpSpPr/>
          <p:nvPr/>
        </p:nvGrpSpPr>
        <p:grpSpPr>
          <a:xfrm>
            <a:off x="-1652760" y="-16560"/>
            <a:ext cx="1563840" cy="608040"/>
            <a:chOff x="-1652760" y="-16560"/>
            <a:chExt cx="1563840" cy="608040"/>
          </a:xfrm>
        </p:grpSpPr>
        <p:sp>
          <p:nvSpPr>
            <p:cNvPr id="259"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000000"/>
                </a:solidFill>
                <a:uFillTx/>
                <a:latin typeface="XO Oriel"/>
              </a:endParaRPr>
            </a:p>
          </p:txBody>
        </p:sp>
        <p:sp>
          <p:nvSpPr>
            <p:cNvPr id="260"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000000"/>
                </a:solidFill>
                <a:uFillTx/>
                <a:latin typeface="XO Oriel"/>
              </a:endParaRPr>
            </a:p>
          </p:txBody>
        </p:sp>
        <p:pic>
          <p:nvPicPr>
            <p:cNvPr id="261" name="Picture 10" descr=""/>
            <p:cNvPicPr/>
            <p:nvPr/>
          </p:nvPicPr>
          <p:blipFill>
            <a:blip r:embed="rId3"/>
            <a:stretch/>
          </p:blipFill>
          <p:spPr>
            <a:xfrm>
              <a:off x="-1577160" y="196560"/>
              <a:ext cx="1404360" cy="185400"/>
            </a:xfrm>
            <a:prstGeom prst="rect">
              <a:avLst/>
            </a:prstGeom>
            <a:ln w="0">
              <a:noFill/>
            </a:ln>
          </p:spPr>
        </p:pic>
      </p:grpSp>
      <p:sp>
        <p:nvSpPr>
          <p:cNvPr id="262"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4"/>
          </a:solidFill>
          <a:ln w="12700">
            <a:noFill/>
          </a:ln>
        </p:spPr>
        <p:style>
          <a:lnRef idx="0"/>
          <a:fillRef idx="0"/>
          <a:effectRef idx="0"/>
          <a:fontRef idx="minor"/>
        </p:style>
        <p:txBody>
          <a:bodyPr lIns="90000" rIns="90000" tIns="45000" bIns="45000" anchor="t">
            <a:noAutofit/>
          </a:bodyPr>
          <a:p>
            <a:endParaRPr b="0" lang="ru-RU" sz="1800" strike="noStrike" u="none">
              <a:solidFill>
                <a:srgbClr val="ffffff"/>
              </a:solidFill>
              <a:uFillTx/>
              <a:latin typeface="XO Oriel"/>
            </a:endParaRPr>
          </a:p>
        </p:txBody>
      </p:sp>
      <p:sp>
        <p:nvSpPr>
          <p:cNvPr id="263"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000000"/>
                </a:solidFill>
                <a:uFillTx/>
                <a:latin typeface="XO Oriel"/>
              </a:rPr>
              <a:t>Для правки текста заглавия щёлкните мышью</a:t>
            </a:r>
            <a:endParaRPr b="0" lang="ru-RU" sz="1800" strike="noStrike" u="none">
              <a:solidFill>
                <a:srgbClr val="000000"/>
              </a:solidFill>
              <a:uFillTx/>
              <a:latin typeface="XO Oriel"/>
            </a:endParaRPr>
          </a:p>
        </p:txBody>
      </p:sp>
      <p:sp>
        <p:nvSpPr>
          <p:cNvPr id="264" name="PlaceHolder 2"/>
          <p:cNvSpPr>
            <a:spLocks noGrp="1"/>
          </p:cNvSpPr>
          <p:nvPr>
            <p:ph type="body"/>
          </p:nvPr>
        </p:nvSpPr>
        <p:spPr>
          <a:xfrm>
            <a:off x="838080" y="182556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265" name="PlaceHolder 3"/>
          <p:cNvSpPr>
            <a:spLocks noGrp="1"/>
          </p:cNvSpPr>
          <p:nvPr>
            <p:ph type="body"/>
          </p:nvPr>
        </p:nvSpPr>
        <p:spPr>
          <a:xfrm>
            <a:off x="4393440" y="182556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266" name="PlaceHolder 4"/>
          <p:cNvSpPr>
            <a:spLocks noGrp="1"/>
          </p:cNvSpPr>
          <p:nvPr>
            <p:ph type="body"/>
          </p:nvPr>
        </p:nvSpPr>
        <p:spPr>
          <a:xfrm>
            <a:off x="7949160" y="182556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267" name="PlaceHolder 5"/>
          <p:cNvSpPr>
            <a:spLocks noGrp="1"/>
          </p:cNvSpPr>
          <p:nvPr>
            <p:ph type="body"/>
          </p:nvPr>
        </p:nvSpPr>
        <p:spPr>
          <a:xfrm>
            <a:off x="838080" y="342828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268" name="PlaceHolder 6"/>
          <p:cNvSpPr>
            <a:spLocks noGrp="1"/>
          </p:cNvSpPr>
          <p:nvPr>
            <p:ph type="body"/>
          </p:nvPr>
        </p:nvSpPr>
        <p:spPr>
          <a:xfrm>
            <a:off x="4393440" y="342828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269" name="PlaceHolder 7"/>
          <p:cNvSpPr>
            <a:spLocks noGrp="1"/>
          </p:cNvSpPr>
          <p:nvPr>
            <p:ph type="body"/>
          </p:nvPr>
        </p:nvSpPr>
        <p:spPr>
          <a:xfrm>
            <a:off x="7949160" y="342828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270" name="PlaceHolder 8"/>
          <p:cNvSpPr>
            <a:spLocks noGrp="1"/>
          </p:cNvSpPr>
          <p:nvPr>
            <p:ph type="ftr" idx="52"/>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000000"/>
              </a:solidFill>
              <a:uFillTx/>
              <a:latin typeface="Tinos"/>
            </a:endParaRPr>
          </a:p>
        </p:txBody>
      </p:sp>
      <p:sp>
        <p:nvSpPr>
          <p:cNvPr id="271" name="PlaceHolder 9"/>
          <p:cNvSpPr>
            <a:spLocks noGrp="1"/>
          </p:cNvSpPr>
          <p:nvPr>
            <p:ph type="sldNum" idx="53"/>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EF1F3A01-FB56-4659-9288-AE19EE2CA2F0}" type="slidenum">
              <a:rPr b="0" lang="en-US" sz="1200" strike="noStrike" u="none">
                <a:solidFill>
                  <a:srgbClr val="9097a3"/>
                </a:solidFill>
                <a:uFillTx/>
                <a:latin typeface="Calibri"/>
              </a:rPr>
              <a:t>&lt;номер&gt;</a:t>
            </a:fld>
            <a:endParaRPr b="0" lang="ru-RU" sz="1200" strike="noStrike" u="none">
              <a:solidFill>
                <a:srgbClr val="000000"/>
              </a:solidFill>
              <a:uFillTx/>
              <a:latin typeface="Tinos"/>
            </a:endParaRPr>
          </a:p>
        </p:txBody>
      </p:sp>
      <p:sp>
        <p:nvSpPr>
          <p:cNvPr id="272" name="PlaceHolder 10"/>
          <p:cNvSpPr>
            <a:spLocks noGrp="1"/>
          </p:cNvSpPr>
          <p:nvPr>
            <p:ph type="dt" idx="54"/>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000000"/>
                </a:solidFill>
                <a:uFillTx/>
                <a:latin typeface="Tinos"/>
              </a:defRPr>
            </a:lvl1pPr>
          </a:lstStyle>
          <a:p>
            <a:pPr indent="0">
              <a:buNone/>
            </a:pPr>
            <a:r>
              <a:rPr b="0" lang="ru-RU" sz="1400" strike="noStrike" u="none">
                <a:solidFill>
                  <a:srgbClr val="000000"/>
                </a:solidFill>
                <a:uFillTx/>
                <a:latin typeface="Tinos"/>
              </a:rPr>
              <a:t>&lt;дата/время&gt;</a:t>
            </a:r>
            <a:endParaRPr b="0" lang="ru-RU" sz="1400" strike="noStrike" u="none">
              <a:solidFill>
                <a:srgbClr val="000000"/>
              </a:solidFill>
              <a:uFillTx/>
              <a:latin typeface="Tinos"/>
            </a:endParaRPr>
          </a:p>
        </p:txBody>
      </p:sp>
    </p:spTree>
  </p:cSld>
  <p:clrMap bg1="lt1" tx1="dk1" bg2="lt2" tx2="dk2" accent1="accent1" accent2="accent2" accent3="accent3" accent4="accent4" accent5="accent5" accent6="accent6" hlink="hlink" folHlink="folHlink"/>
  <p:sldLayoutIdLst>
    <p:sldLayoutId id="2147483683" r:id="rId4"/>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f0f5"/>
        </a:solidFill>
      </p:bgPr>
    </p:bg>
    <p:spTree>
      <p:nvGrpSpPr>
        <p:cNvPr id="1" name=""/>
        <p:cNvGrpSpPr/>
        <p:nvPr/>
      </p:nvGrpSpPr>
      <p:grpSpPr>
        <a:xfrm>
          <a:off x="0" y="0"/>
          <a:ext cx="0" cy="0"/>
          <a:chOff x="0" y="0"/>
          <a:chExt cx="0" cy="0"/>
        </a:xfrm>
      </p:grpSpPr>
      <p:sp>
        <p:nvSpPr>
          <p:cNvPr id="273"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000000"/>
              </a:solidFill>
              <a:uFillTx/>
              <a:latin typeface="XO Oriel"/>
            </a:endParaRPr>
          </a:p>
        </p:txBody>
      </p:sp>
      <p:grpSp>
        <p:nvGrpSpPr>
          <p:cNvPr id="274" name="Group 7"/>
          <p:cNvGrpSpPr/>
          <p:nvPr/>
        </p:nvGrpSpPr>
        <p:grpSpPr>
          <a:xfrm>
            <a:off x="-1652760" y="-16560"/>
            <a:ext cx="1563840" cy="608040"/>
            <a:chOff x="-1652760" y="-16560"/>
            <a:chExt cx="1563840" cy="608040"/>
          </a:xfrm>
        </p:grpSpPr>
        <p:sp>
          <p:nvSpPr>
            <p:cNvPr id="275"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000000"/>
                </a:solidFill>
                <a:uFillTx/>
                <a:latin typeface="XO Oriel"/>
              </a:endParaRPr>
            </a:p>
          </p:txBody>
        </p:sp>
        <p:sp>
          <p:nvSpPr>
            <p:cNvPr id="276"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000000"/>
                </a:solidFill>
                <a:uFillTx/>
                <a:latin typeface="XO Oriel"/>
              </a:endParaRPr>
            </a:p>
          </p:txBody>
        </p:sp>
        <p:pic>
          <p:nvPicPr>
            <p:cNvPr id="277" name="Picture 10" descr=""/>
            <p:cNvPicPr/>
            <p:nvPr/>
          </p:nvPicPr>
          <p:blipFill>
            <a:blip r:embed="rId3"/>
            <a:stretch/>
          </p:blipFill>
          <p:spPr>
            <a:xfrm>
              <a:off x="-1577160" y="196560"/>
              <a:ext cx="1404360" cy="185400"/>
            </a:xfrm>
            <a:prstGeom prst="rect">
              <a:avLst/>
            </a:prstGeom>
            <a:ln w="0">
              <a:noFill/>
            </a:ln>
          </p:spPr>
        </p:pic>
      </p:grpSp>
      <p:sp>
        <p:nvSpPr>
          <p:cNvPr id="278"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4"/>
          </a:solidFill>
          <a:ln w="12700">
            <a:noFill/>
          </a:ln>
        </p:spPr>
        <p:style>
          <a:lnRef idx="0"/>
          <a:fillRef idx="0"/>
          <a:effectRef idx="0"/>
          <a:fontRef idx="minor"/>
        </p:style>
        <p:txBody>
          <a:bodyPr lIns="90000" rIns="90000" tIns="45000" bIns="45000" anchor="t">
            <a:noAutofit/>
          </a:bodyPr>
          <a:p>
            <a:endParaRPr b="0" lang="ru-RU" sz="1800" strike="noStrike" u="none">
              <a:solidFill>
                <a:srgbClr val="ffffff"/>
              </a:solidFill>
              <a:uFillTx/>
              <a:latin typeface="XO Oriel"/>
            </a:endParaRPr>
          </a:p>
        </p:txBody>
      </p:sp>
      <p:sp>
        <p:nvSpPr>
          <p:cNvPr id="279" name="PlaceHolder 1"/>
          <p:cNvSpPr>
            <a:spLocks noGrp="1"/>
          </p:cNvSpPr>
          <p:nvPr>
            <p:ph type="ftr" idx="55"/>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000000"/>
              </a:solidFill>
              <a:uFillTx/>
              <a:latin typeface="Tinos"/>
            </a:endParaRPr>
          </a:p>
        </p:txBody>
      </p:sp>
      <p:sp>
        <p:nvSpPr>
          <p:cNvPr id="280" name="PlaceHolder 2"/>
          <p:cNvSpPr>
            <a:spLocks noGrp="1"/>
          </p:cNvSpPr>
          <p:nvPr>
            <p:ph type="sldNum" idx="56"/>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D45A475D-43F9-4908-A42D-610779991389}" type="slidenum">
              <a:rPr b="0" lang="en-US" sz="1200" strike="noStrike" u="none">
                <a:solidFill>
                  <a:srgbClr val="9097a3"/>
                </a:solidFill>
                <a:uFillTx/>
                <a:latin typeface="Calibri"/>
              </a:rPr>
              <a:t>&lt;номер&gt;</a:t>
            </a:fld>
            <a:endParaRPr b="0" lang="ru-RU" sz="1200" strike="noStrike" u="none">
              <a:solidFill>
                <a:srgbClr val="000000"/>
              </a:solidFill>
              <a:uFillTx/>
              <a:latin typeface="Tinos"/>
            </a:endParaRPr>
          </a:p>
        </p:txBody>
      </p:sp>
      <p:sp>
        <p:nvSpPr>
          <p:cNvPr id="281" name="PlaceHolder 3"/>
          <p:cNvSpPr>
            <a:spLocks noGrp="1"/>
          </p:cNvSpPr>
          <p:nvPr>
            <p:ph type="dt" idx="57"/>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000000"/>
                </a:solidFill>
                <a:uFillTx/>
                <a:latin typeface="Tinos"/>
              </a:defRPr>
            </a:lvl1pPr>
          </a:lstStyle>
          <a:p>
            <a:pPr indent="0">
              <a:buNone/>
            </a:pPr>
            <a:r>
              <a:rPr b="0" lang="ru-RU" sz="1400" strike="noStrike" u="none">
                <a:solidFill>
                  <a:srgbClr val="000000"/>
                </a:solidFill>
                <a:uFillTx/>
                <a:latin typeface="Tinos"/>
              </a:rPr>
              <a:t>&lt;дата/время&gt;</a:t>
            </a:r>
            <a:endParaRPr b="0" lang="ru-RU" sz="1400" strike="noStrike" u="none">
              <a:solidFill>
                <a:srgbClr val="000000"/>
              </a:solidFill>
              <a:uFillTx/>
              <a:latin typeface="Tinos"/>
            </a:endParaRPr>
          </a:p>
        </p:txBody>
      </p:sp>
      <p:sp>
        <p:nvSpPr>
          <p:cNvPr id="282"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ru-RU" sz="4400" strike="noStrike" u="none">
                <a:solidFill>
                  <a:srgbClr val="000000"/>
                </a:solidFill>
                <a:uFillTx/>
                <a:latin typeface="XO Oriel"/>
              </a:rPr>
              <a:t>Для правки текста заглавия щёлкните мышью</a:t>
            </a:r>
            <a:endParaRPr b="0" lang="ru-RU" sz="4400" strike="noStrike" u="none">
              <a:solidFill>
                <a:srgbClr val="000000"/>
              </a:solidFill>
              <a:uFillTx/>
              <a:latin typeface="XO Oriel"/>
            </a:endParaRPr>
          </a:p>
        </p:txBody>
      </p:sp>
      <p:sp>
        <p:nvSpPr>
          <p:cNvPr id="283"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trike="noStrike" u="none">
                <a:solidFill>
                  <a:srgbClr val="000000"/>
                </a:solidFill>
                <a:uFillTx/>
                <a:latin typeface="XO Oriel"/>
              </a:rPr>
              <a:t>Для правки структуры щёлкните мышью</a:t>
            </a:r>
            <a:endParaRPr b="0" lang="ru-RU" sz="32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2800" strike="noStrike" u="none">
                <a:solidFill>
                  <a:srgbClr val="000000"/>
                </a:solidFill>
                <a:uFillTx/>
                <a:latin typeface="XO Oriel"/>
              </a:rPr>
              <a:t>Второй уровень структуры</a:t>
            </a:r>
            <a:endParaRPr b="0" lang="ru-RU" sz="2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2400" strike="noStrike" u="none">
                <a:solidFill>
                  <a:srgbClr val="000000"/>
                </a:solidFill>
                <a:uFillTx/>
                <a:latin typeface="XO Oriel"/>
              </a:rPr>
              <a:t>Третий уровень структуры</a:t>
            </a:r>
            <a:endParaRPr b="0" lang="ru-RU" sz="24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2000" strike="noStrike" u="none">
                <a:solidFill>
                  <a:srgbClr val="000000"/>
                </a:solidFill>
                <a:uFillTx/>
                <a:latin typeface="XO Oriel"/>
              </a:rPr>
              <a:t>Четвёртый уровень структуры</a:t>
            </a:r>
            <a:endParaRPr b="0" lang="ru-RU" sz="20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2000" strike="noStrike" u="none">
                <a:solidFill>
                  <a:srgbClr val="000000"/>
                </a:solidFill>
                <a:uFillTx/>
                <a:latin typeface="XO Oriel"/>
              </a:rPr>
              <a:t>Пятый уровень структуры</a:t>
            </a:r>
            <a:endParaRPr b="0" lang="ru-RU" sz="20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2000" strike="noStrike" u="none">
                <a:solidFill>
                  <a:srgbClr val="000000"/>
                </a:solidFill>
                <a:uFillTx/>
                <a:latin typeface="XO Oriel"/>
              </a:rPr>
              <a:t>Шестой уровень структуры</a:t>
            </a:r>
            <a:endParaRPr b="0" lang="ru-RU" sz="20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2000" strike="noStrike" u="none">
                <a:solidFill>
                  <a:srgbClr val="000000"/>
                </a:solidFill>
                <a:uFillTx/>
                <a:latin typeface="XO Oriel"/>
              </a:rPr>
              <a:t>Седьмой уровень структуры</a:t>
            </a:r>
            <a:endParaRPr b="0" lang="ru-RU" sz="2000" strike="noStrike" u="none">
              <a:solidFill>
                <a:srgbClr val="000000"/>
              </a:solidFill>
              <a:uFillTx/>
              <a:latin typeface="XO Oriel"/>
            </a:endParaRPr>
          </a:p>
        </p:txBody>
      </p:sp>
    </p:spTree>
  </p:cSld>
  <p:clrMap bg1="lt1" tx1="dk1" bg2="lt2" tx2="dk2" accent1="accent1" accent2="accent2" accent3="accent3" accent4="accent4" accent5="accent5" accent6="accent6" hlink="hlink" folHlink="folHlink"/>
  <p:sldLayoutIdLst>
    <p:sldLayoutId id="2147483685" r:id="rId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17"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18" name="Group 7"/>
          <p:cNvGrpSpPr/>
          <p:nvPr/>
        </p:nvGrpSpPr>
        <p:grpSpPr>
          <a:xfrm>
            <a:off x="-1652760" y="-16560"/>
            <a:ext cx="1563840" cy="608040"/>
            <a:chOff x="-1652760" y="-16560"/>
            <a:chExt cx="1563840" cy="608040"/>
          </a:xfrm>
        </p:grpSpPr>
        <p:sp>
          <p:nvSpPr>
            <p:cNvPr id="19"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20"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21" name="Picture 10" descr=""/>
            <p:cNvPicPr/>
            <p:nvPr/>
          </p:nvPicPr>
          <p:blipFill>
            <a:blip r:embed="rId3"/>
            <a:stretch/>
          </p:blipFill>
          <p:spPr>
            <a:xfrm>
              <a:off x="-1577160" y="196560"/>
              <a:ext cx="1404360" cy="185400"/>
            </a:xfrm>
            <a:prstGeom prst="rect">
              <a:avLst/>
            </a:prstGeom>
            <a:ln w="0">
              <a:noFill/>
            </a:ln>
          </p:spPr>
        </p:pic>
      </p:grpSp>
      <p:sp>
        <p:nvSpPr>
          <p:cNvPr id="22"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1264" y="1003"/>
                </a:moveTo>
                <a:lnTo>
                  <a:pt x="1264" y="1003"/>
                </a:lnTo>
                <a:lnTo>
                  <a:pt x="1285" y="1023"/>
                </a:lnTo>
                <a:lnTo>
                  <a:pt x="1285" y="3145"/>
                </a:lnTo>
                <a:lnTo>
                  <a:pt x="0" y="4447"/>
                </a:lnTo>
                <a:lnTo>
                  <a:pt x="21" y="4466"/>
                </a:lnTo>
                <a:lnTo>
                  <a:pt x="21" y="6608"/>
                </a:lnTo>
                <a:lnTo>
                  <a:pt x="48" y="6608"/>
                </a:lnTo>
                <a:lnTo>
                  <a:pt x="32" y="6640"/>
                </a:lnTo>
                <a:lnTo>
                  <a:pt x="1312" y="7934"/>
                </a:lnTo>
                <a:lnTo>
                  <a:pt x="2578" y="6652"/>
                </a:lnTo>
                <a:lnTo>
                  <a:pt x="3845" y="7934"/>
                </a:lnTo>
                <a:lnTo>
                  <a:pt x="5124" y="6640"/>
                </a:lnTo>
                <a:lnTo>
                  <a:pt x="5108" y="6608"/>
                </a:lnTo>
                <a:lnTo>
                  <a:pt x="5135" y="6608"/>
                </a:lnTo>
                <a:lnTo>
                  <a:pt x="5135" y="4466"/>
                </a:lnTo>
                <a:lnTo>
                  <a:pt x="5157" y="4447"/>
                </a:lnTo>
                <a:lnTo>
                  <a:pt x="5157" y="4447"/>
                </a:lnTo>
                <a:lnTo>
                  <a:pt x="6375" y="3217"/>
                </a:lnTo>
                <a:lnTo>
                  <a:pt x="7593" y="4447"/>
                </a:lnTo>
                <a:lnTo>
                  <a:pt x="7593" y="4447"/>
                </a:lnTo>
                <a:lnTo>
                  <a:pt x="7614" y="4466"/>
                </a:lnTo>
                <a:lnTo>
                  <a:pt x="7614" y="6608"/>
                </a:lnTo>
                <a:lnTo>
                  <a:pt x="7641" y="6608"/>
                </a:lnTo>
                <a:lnTo>
                  <a:pt x="7625" y="6640"/>
                </a:lnTo>
                <a:lnTo>
                  <a:pt x="8905" y="7934"/>
                </a:lnTo>
                <a:lnTo>
                  <a:pt x="10171" y="6652"/>
                </a:lnTo>
                <a:lnTo>
                  <a:pt x="11437" y="7934"/>
                </a:lnTo>
                <a:lnTo>
                  <a:pt x="12717" y="6640"/>
                </a:lnTo>
                <a:lnTo>
                  <a:pt x="12701" y="6608"/>
                </a:lnTo>
                <a:lnTo>
                  <a:pt x="12728" y="6608"/>
                </a:lnTo>
                <a:lnTo>
                  <a:pt x="12728" y="4466"/>
                </a:lnTo>
                <a:lnTo>
                  <a:pt x="12749" y="4447"/>
                </a:lnTo>
                <a:lnTo>
                  <a:pt x="12749" y="4447"/>
                </a:lnTo>
                <a:lnTo>
                  <a:pt x="13981" y="3201"/>
                </a:lnTo>
                <a:lnTo>
                  <a:pt x="13965" y="3169"/>
                </a:lnTo>
                <a:lnTo>
                  <a:pt x="13991" y="3169"/>
                </a:lnTo>
                <a:lnTo>
                  <a:pt x="13991" y="1027"/>
                </a:lnTo>
                <a:lnTo>
                  <a:pt x="14013" y="1007"/>
                </a:lnTo>
                <a:lnTo>
                  <a:pt x="14013" y="1007"/>
                </a:lnTo>
                <a:lnTo>
                  <a:pt x="15006" y="4"/>
                </a:lnTo>
                <a:lnTo>
                  <a:pt x="14912" y="4"/>
                </a:lnTo>
                <a:lnTo>
                  <a:pt x="13994" y="935"/>
                </a:lnTo>
                <a:lnTo>
                  <a:pt x="13994" y="4"/>
                </a:lnTo>
                <a:lnTo>
                  <a:pt x="13940" y="4"/>
                </a:lnTo>
                <a:lnTo>
                  <a:pt x="13940" y="935"/>
                </a:lnTo>
                <a:lnTo>
                  <a:pt x="13109" y="96"/>
                </a:lnTo>
                <a:lnTo>
                  <a:pt x="13020" y="8"/>
                </a:lnTo>
                <a:lnTo>
                  <a:pt x="12926" y="8"/>
                </a:lnTo>
                <a:lnTo>
                  <a:pt x="13919" y="1011"/>
                </a:lnTo>
                <a:lnTo>
                  <a:pt x="12701" y="2241"/>
                </a:lnTo>
                <a:lnTo>
                  <a:pt x="11483" y="1011"/>
                </a:lnTo>
                <a:lnTo>
                  <a:pt x="12476" y="8"/>
                </a:lnTo>
                <a:lnTo>
                  <a:pt x="12382" y="8"/>
                </a:lnTo>
                <a:lnTo>
                  <a:pt x="12288" y="104"/>
                </a:lnTo>
                <a:lnTo>
                  <a:pt x="11461" y="939"/>
                </a:lnTo>
                <a:lnTo>
                  <a:pt x="11461" y="8"/>
                </a:lnTo>
                <a:lnTo>
                  <a:pt x="11408" y="8"/>
                </a:lnTo>
                <a:lnTo>
                  <a:pt x="11408" y="939"/>
                </a:lnTo>
                <a:lnTo>
                  <a:pt x="10581" y="104"/>
                </a:lnTo>
                <a:lnTo>
                  <a:pt x="10488" y="8"/>
                </a:lnTo>
                <a:lnTo>
                  <a:pt x="10394" y="8"/>
                </a:lnTo>
                <a:lnTo>
                  <a:pt x="11386" y="1011"/>
                </a:lnTo>
                <a:lnTo>
                  <a:pt x="10168" y="2241"/>
                </a:lnTo>
                <a:lnTo>
                  <a:pt x="8950" y="1011"/>
                </a:lnTo>
                <a:lnTo>
                  <a:pt x="9943" y="8"/>
                </a:lnTo>
                <a:lnTo>
                  <a:pt x="9849" y="8"/>
                </a:lnTo>
                <a:lnTo>
                  <a:pt x="9760" y="96"/>
                </a:lnTo>
                <a:lnTo>
                  <a:pt x="8929" y="935"/>
                </a:lnTo>
                <a:lnTo>
                  <a:pt x="8929" y="4"/>
                </a:lnTo>
                <a:lnTo>
                  <a:pt x="8875" y="4"/>
                </a:lnTo>
                <a:lnTo>
                  <a:pt x="8875" y="935"/>
                </a:lnTo>
                <a:lnTo>
                  <a:pt x="8049" y="100"/>
                </a:lnTo>
                <a:lnTo>
                  <a:pt x="7955" y="4"/>
                </a:lnTo>
                <a:lnTo>
                  <a:pt x="7861" y="4"/>
                </a:lnTo>
                <a:lnTo>
                  <a:pt x="8854" y="1007"/>
                </a:lnTo>
                <a:lnTo>
                  <a:pt x="7636" y="2237"/>
                </a:lnTo>
                <a:lnTo>
                  <a:pt x="6418" y="1007"/>
                </a:lnTo>
                <a:lnTo>
                  <a:pt x="7410" y="4"/>
                </a:lnTo>
                <a:lnTo>
                  <a:pt x="7316" y="4"/>
                </a:lnTo>
                <a:lnTo>
                  <a:pt x="7222" y="100"/>
                </a:lnTo>
                <a:lnTo>
                  <a:pt x="6396" y="935"/>
                </a:lnTo>
                <a:lnTo>
                  <a:pt x="6396" y="4"/>
                </a:lnTo>
                <a:lnTo>
                  <a:pt x="6342" y="4"/>
                </a:lnTo>
                <a:lnTo>
                  <a:pt x="6342" y="935"/>
                </a:lnTo>
                <a:lnTo>
                  <a:pt x="5516" y="100"/>
                </a:lnTo>
                <a:lnTo>
                  <a:pt x="5422" y="4"/>
                </a:lnTo>
                <a:lnTo>
                  <a:pt x="5328" y="4"/>
                </a:lnTo>
                <a:lnTo>
                  <a:pt x="6321" y="1007"/>
                </a:lnTo>
                <a:lnTo>
                  <a:pt x="5103" y="2237"/>
                </a:lnTo>
                <a:lnTo>
                  <a:pt x="3885" y="1007"/>
                </a:lnTo>
                <a:lnTo>
                  <a:pt x="4878" y="4"/>
                </a:lnTo>
                <a:lnTo>
                  <a:pt x="4784" y="4"/>
                </a:lnTo>
                <a:lnTo>
                  <a:pt x="4695" y="92"/>
                </a:lnTo>
                <a:lnTo>
                  <a:pt x="3863" y="932"/>
                </a:lnTo>
                <a:lnTo>
                  <a:pt x="3863" y="0"/>
                </a:lnTo>
                <a:lnTo>
                  <a:pt x="3810" y="0"/>
                </a:lnTo>
                <a:lnTo>
                  <a:pt x="3810" y="932"/>
                </a:lnTo>
                <a:lnTo>
                  <a:pt x="2983" y="96"/>
                </a:lnTo>
                <a:lnTo>
                  <a:pt x="2890" y="0"/>
                </a:lnTo>
                <a:lnTo>
                  <a:pt x="2796" y="0"/>
                </a:lnTo>
                <a:lnTo>
                  <a:pt x="3788" y="1003"/>
                </a:lnTo>
                <a:lnTo>
                  <a:pt x="2570" y="2233"/>
                </a:lnTo>
                <a:lnTo>
                  <a:pt x="1352" y="1003"/>
                </a:lnTo>
                <a:lnTo>
                  <a:pt x="2345" y="0"/>
                </a:lnTo>
                <a:lnTo>
                  <a:pt x="2251" y="0"/>
                </a:lnTo>
                <a:lnTo>
                  <a:pt x="2157" y="96"/>
                </a:lnTo>
                <a:lnTo>
                  <a:pt x="1331" y="932"/>
                </a:lnTo>
                <a:lnTo>
                  <a:pt x="1331" y="0"/>
                </a:lnTo>
                <a:lnTo>
                  <a:pt x="1277" y="0"/>
                </a:lnTo>
                <a:lnTo>
                  <a:pt x="1277" y="932"/>
                </a:lnTo>
                <a:lnTo>
                  <a:pt x="360" y="0"/>
                </a:lnTo>
                <a:lnTo>
                  <a:pt x="263" y="0"/>
                </a:lnTo>
                <a:lnTo>
                  <a:pt x="1264" y="1003"/>
                </a:lnTo>
                <a:close/>
                <a:moveTo>
                  <a:pt x="12725" y="2305"/>
                </a:moveTo>
                <a:lnTo>
                  <a:pt x="13938" y="1079"/>
                </a:lnTo>
                <a:lnTo>
                  <a:pt x="13938" y="3145"/>
                </a:lnTo>
                <a:lnTo>
                  <a:pt x="12725" y="4371"/>
                </a:lnTo>
                <a:lnTo>
                  <a:pt x="12725" y="2305"/>
                </a:lnTo>
                <a:close/>
                <a:moveTo>
                  <a:pt x="12671" y="6588"/>
                </a:moveTo>
                <a:lnTo>
                  <a:pt x="11459" y="7814"/>
                </a:lnTo>
                <a:lnTo>
                  <a:pt x="11459" y="5748"/>
                </a:lnTo>
                <a:lnTo>
                  <a:pt x="12671" y="4522"/>
                </a:lnTo>
                <a:lnTo>
                  <a:pt x="12671" y="6588"/>
                </a:lnTo>
                <a:close/>
                <a:moveTo>
                  <a:pt x="11459" y="1079"/>
                </a:moveTo>
                <a:lnTo>
                  <a:pt x="12671" y="2305"/>
                </a:lnTo>
                <a:lnTo>
                  <a:pt x="12671" y="4371"/>
                </a:lnTo>
                <a:lnTo>
                  <a:pt x="12089" y="3782"/>
                </a:lnTo>
                <a:lnTo>
                  <a:pt x="11461" y="3145"/>
                </a:lnTo>
                <a:lnTo>
                  <a:pt x="11461" y="1079"/>
                </a:lnTo>
                <a:close/>
                <a:moveTo>
                  <a:pt x="11432" y="3213"/>
                </a:moveTo>
                <a:lnTo>
                  <a:pt x="12650" y="4443"/>
                </a:lnTo>
                <a:lnTo>
                  <a:pt x="11432" y="5673"/>
                </a:lnTo>
                <a:lnTo>
                  <a:pt x="10214" y="4443"/>
                </a:lnTo>
                <a:lnTo>
                  <a:pt x="11432" y="3213"/>
                </a:lnTo>
                <a:close/>
                <a:moveTo>
                  <a:pt x="10195" y="2305"/>
                </a:moveTo>
                <a:lnTo>
                  <a:pt x="11408" y="1079"/>
                </a:lnTo>
                <a:lnTo>
                  <a:pt x="11408" y="3145"/>
                </a:lnTo>
                <a:lnTo>
                  <a:pt x="10780" y="3782"/>
                </a:lnTo>
                <a:lnTo>
                  <a:pt x="10198" y="4371"/>
                </a:lnTo>
                <a:lnTo>
                  <a:pt x="10198" y="2305"/>
                </a:lnTo>
                <a:close/>
                <a:moveTo>
                  <a:pt x="10195" y="4522"/>
                </a:moveTo>
                <a:lnTo>
                  <a:pt x="11408" y="5748"/>
                </a:lnTo>
                <a:lnTo>
                  <a:pt x="11408" y="7814"/>
                </a:lnTo>
                <a:lnTo>
                  <a:pt x="10195" y="6588"/>
                </a:lnTo>
                <a:lnTo>
                  <a:pt x="10195" y="4522"/>
                </a:lnTo>
                <a:close/>
                <a:moveTo>
                  <a:pt x="10141" y="6588"/>
                </a:moveTo>
                <a:lnTo>
                  <a:pt x="8929" y="7814"/>
                </a:lnTo>
                <a:lnTo>
                  <a:pt x="8929" y="5748"/>
                </a:lnTo>
                <a:lnTo>
                  <a:pt x="10141" y="4522"/>
                </a:lnTo>
                <a:lnTo>
                  <a:pt x="10141" y="6588"/>
                </a:lnTo>
                <a:close/>
                <a:moveTo>
                  <a:pt x="8929" y="1079"/>
                </a:moveTo>
                <a:lnTo>
                  <a:pt x="10141" y="2305"/>
                </a:lnTo>
                <a:lnTo>
                  <a:pt x="10141" y="4371"/>
                </a:lnTo>
                <a:lnTo>
                  <a:pt x="9543" y="3766"/>
                </a:lnTo>
                <a:lnTo>
                  <a:pt x="8931" y="3145"/>
                </a:lnTo>
                <a:lnTo>
                  <a:pt x="8931" y="1079"/>
                </a:lnTo>
                <a:close/>
                <a:moveTo>
                  <a:pt x="8902" y="3213"/>
                </a:moveTo>
                <a:lnTo>
                  <a:pt x="10120" y="4443"/>
                </a:lnTo>
                <a:lnTo>
                  <a:pt x="8902" y="5673"/>
                </a:lnTo>
                <a:lnTo>
                  <a:pt x="7684" y="4443"/>
                </a:lnTo>
                <a:lnTo>
                  <a:pt x="8902" y="3213"/>
                </a:lnTo>
                <a:close/>
                <a:moveTo>
                  <a:pt x="7662" y="2305"/>
                </a:moveTo>
                <a:lnTo>
                  <a:pt x="8875" y="1079"/>
                </a:lnTo>
                <a:lnTo>
                  <a:pt x="8875" y="3145"/>
                </a:lnTo>
                <a:lnTo>
                  <a:pt x="8247" y="3782"/>
                </a:lnTo>
                <a:lnTo>
                  <a:pt x="7665" y="4371"/>
                </a:lnTo>
                <a:lnTo>
                  <a:pt x="7665" y="2305"/>
                </a:lnTo>
                <a:close/>
                <a:moveTo>
                  <a:pt x="7662" y="4522"/>
                </a:moveTo>
                <a:lnTo>
                  <a:pt x="8875" y="5748"/>
                </a:lnTo>
                <a:lnTo>
                  <a:pt x="8875" y="7814"/>
                </a:lnTo>
                <a:lnTo>
                  <a:pt x="7662" y="6588"/>
                </a:lnTo>
                <a:lnTo>
                  <a:pt x="7662" y="4522"/>
                </a:lnTo>
                <a:close/>
                <a:moveTo>
                  <a:pt x="6399" y="1079"/>
                </a:moveTo>
                <a:lnTo>
                  <a:pt x="7611" y="2305"/>
                </a:lnTo>
                <a:lnTo>
                  <a:pt x="7611" y="4371"/>
                </a:lnTo>
                <a:lnTo>
                  <a:pt x="6399" y="3145"/>
                </a:lnTo>
                <a:lnTo>
                  <a:pt x="6399" y="1079"/>
                </a:lnTo>
                <a:close/>
                <a:moveTo>
                  <a:pt x="5132" y="2305"/>
                </a:moveTo>
                <a:lnTo>
                  <a:pt x="6345" y="1079"/>
                </a:lnTo>
                <a:lnTo>
                  <a:pt x="6345" y="3145"/>
                </a:lnTo>
                <a:lnTo>
                  <a:pt x="5132" y="4371"/>
                </a:lnTo>
                <a:lnTo>
                  <a:pt x="5132" y="2305"/>
                </a:lnTo>
                <a:close/>
                <a:moveTo>
                  <a:pt x="5079" y="6588"/>
                </a:moveTo>
                <a:lnTo>
                  <a:pt x="3866" y="7814"/>
                </a:lnTo>
                <a:lnTo>
                  <a:pt x="3866" y="5748"/>
                </a:lnTo>
                <a:lnTo>
                  <a:pt x="5079" y="4522"/>
                </a:lnTo>
                <a:lnTo>
                  <a:pt x="5079" y="6588"/>
                </a:lnTo>
                <a:close/>
                <a:moveTo>
                  <a:pt x="3869" y="1079"/>
                </a:moveTo>
                <a:lnTo>
                  <a:pt x="5081" y="2305"/>
                </a:lnTo>
                <a:lnTo>
                  <a:pt x="5081" y="4371"/>
                </a:lnTo>
                <a:lnTo>
                  <a:pt x="4483" y="3766"/>
                </a:lnTo>
                <a:lnTo>
                  <a:pt x="3871" y="3145"/>
                </a:lnTo>
                <a:lnTo>
                  <a:pt x="3871" y="1079"/>
                </a:lnTo>
                <a:close/>
                <a:moveTo>
                  <a:pt x="3842" y="3213"/>
                </a:moveTo>
                <a:lnTo>
                  <a:pt x="5060" y="4443"/>
                </a:lnTo>
                <a:lnTo>
                  <a:pt x="3842" y="5673"/>
                </a:lnTo>
                <a:lnTo>
                  <a:pt x="2624" y="4443"/>
                </a:lnTo>
                <a:lnTo>
                  <a:pt x="3842" y="3213"/>
                </a:lnTo>
                <a:close/>
                <a:moveTo>
                  <a:pt x="2602" y="2305"/>
                </a:moveTo>
                <a:lnTo>
                  <a:pt x="3815" y="1079"/>
                </a:lnTo>
                <a:lnTo>
                  <a:pt x="3815" y="3145"/>
                </a:lnTo>
                <a:lnTo>
                  <a:pt x="3187" y="3782"/>
                </a:lnTo>
                <a:lnTo>
                  <a:pt x="2605" y="4371"/>
                </a:lnTo>
                <a:lnTo>
                  <a:pt x="2605" y="2305"/>
                </a:lnTo>
                <a:close/>
                <a:moveTo>
                  <a:pt x="2602" y="4522"/>
                </a:moveTo>
                <a:lnTo>
                  <a:pt x="3815" y="5748"/>
                </a:lnTo>
                <a:lnTo>
                  <a:pt x="3815" y="7814"/>
                </a:lnTo>
                <a:lnTo>
                  <a:pt x="2602" y="6588"/>
                </a:lnTo>
                <a:lnTo>
                  <a:pt x="2602" y="4522"/>
                </a:lnTo>
                <a:close/>
                <a:moveTo>
                  <a:pt x="1282" y="7814"/>
                </a:moveTo>
                <a:lnTo>
                  <a:pt x="70" y="6588"/>
                </a:lnTo>
                <a:lnTo>
                  <a:pt x="70" y="4522"/>
                </a:lnTo>
                <a:lnTo>
                  <a:pt x="1282" y="5748"/>
                </a:lnTo>
                <a:lnTo>
                  <a:pt x="1282" y="7814"/>
                </a:lnTo>
                <a:close/>
                <a:moveTo>
                  <a:pt x="2549" y="6588"/>
                </a:moveTo>
                <a:lnTo>
                  <a:pt x="1336" y="7814"/>
                </a:lnTo>
                <a:lnTo>
                  <a:pt x="1336" y="5748"/>
                </a:lnTo>
                <a:lnTo>
                  <a:pt x="2549" y="4522"/>
                </a:lnTo>
                <a:lnTo>
                  <a:pt x="2549" y="6588"/>
                </a:lnTo>
                <a:close/>
                <a:moveTo>
                  <a:pt x="1336" y="1079"/>
                </a:moveTo>
                <a:lnTo>
                  <a:pt x="2549" y="2305"/>
                </a:lnTo>
                <a:lnTo>
                  <a:pt x="2549" y="4371"/>
                </a:lnTo>
                <a:lnTo>
                  <a:pt x="1967" y="3782"/>
                </a:lnTo>
                <a:lnTo>
                  <a:pt x="1339" y="3145"/>
                </a:lnTo>
                <a:lnTo>
                  <a:pt x="1339" y="1079"/>
                </a:lnTo>
                <a:close/>
                <a:moveTo>
                  <a:pt x="1309" y="3213"/>
                </a:moveTo>
                <a:lnTo>
                  <a:pt x="2527" y="4443"/>
                </a:lnTo>
                <a:lnTo>
                  <a:pt x="1309" y="5673"/>
                </a:lnTo>
                <a:lnTo>
                  <a:pt x="91" y="4443"/>
                </a:lnTo>
                <a:lnTo>
                  <a:pt x="1309" y="3213"/>
                </a:lnTo>
                <a:close/>
                <a:moveTo>
                  <a:pt x="21506" y="1003"/>
                </a:moveTo>
                <a:lnTo>
                  <a:pt x="20288" y="2233"/>
                </a:lnTo>
                <a:lnTo>
                  <a:pt x="19070" y="1003"/>
                </a:lnTo>
                <a:lnTo>
                  <a:pt x="20063" y="0"/>
                </a:lnTo>
                <a:lnTo>
                  <a:pt x="19969" y="0"/>
                </a:lnTo>
                <a:lnTo>
                  <a:pt x="19875" y="96"/>
                </a:lnTo>
                <a:lnTo>
                  <a:pt x="19049" y="932"/>
                </a:lnTo>
                <a:lnTo>
                  <a:pt x="19049" y="0"/>
                </a:lnTo>
                <a:lnTo>
                  <a:pt x="18995" y="0"/>
                </a:lnTo>
                <a:lnTo>
                  <a:pt x="18995" y="932"/>
                </a:lnTo>
                <a:lnTo>
                  <a:pt x="18163" y="92"/>
                </a:lnTo>
                <a:lnTo>
                  <a:pt x="18075" y="4"/>
                </a:lnTo>
                <a:lnTo>
                  <a:pt x="17981" y="4"/>
                </a:lnTo>
                <a:lnTo>
                  <a:pt x="18973" y="1007"/>
                </a:lnTo>
                <a:lnTo>
                  <a:pt x="17755" y="2237"/>
                </a:lnTo>
                <a:lnTo>
                  <a:pt x="16537" y="1007"/>
                </a:lnTo>
                <a:lnTo>
                  <a:pt x="17530" y="4"/>
                </a:lnTo>
                <a:lnTo>
                  <a:pt x="17436" y="4"/>
                </a:lnTo>
                <a:lnTo>
                  <a:pt x="17342" y="100"/>
                </a:lnTo>
                <a:lnTo>
                  <a:pt x="16516" y="935"/>
                </a:lnTo>
                <a:lnTo>
                  <a:pt x="16516" y="4"/>
                </a:lnTo>
                <a:lnTo>
                  <a:pt x="16462" y="4"/>
                </a:lnTo>
                <a:lnTo>
                  <a:pt x="16462" y="935"/>
                </a:lnTo>
                <a:lnTo>
                  <a:pt x="15545" y="4"/>
                </a:lnTo>
                <a:lnTo>
                  <a:pt x="15451" y="4"/>
                </a:lnTo>
                <a:lnTo>
                  <a:pt x="16443" y="1007"/>
                </a:lnTo>
                <a:lnTo>
                  <a:pt x="16443" y="1007"/>
                </a:lnTo>
                <a:lnTo>
                  <a:pt x="16465" y="1027"/>
                </a:lnTo>
                <a:lnTo>
                  <a:pt x="16465" y="3169"/>
                </a:lnTo>
                <a:lnTo>
                  <a:pt x="16492" y="3169"/>
                </a:lnTo>
                <a:lnTo>
                  <a:pt x="16476" y="3201"/>
                </a:lnTo>
                <a:lnTo>
                  <a:pt x="17707" y="4447"/>
                </a:lnTo>
                <a:lnTo>
                  <a:pt x="17707" y="4447"/>
                </a:lnTo>
                <a:lnTo>
                  <a:pt x="17729" y="4466"/>
                </a:lnTo>
                <a:lnTo>
                  <a:pt x="17729" y="6608"/>
                </a:lnTo>
                <a:lnTo>
                  <a:pt x="17755" y="6608"/>
                </a:lnTo>
                <a:lnTo>
                  <a:pt x="17739" y="6640"/>
                </a:lnTo>
                <a:lnTo>
                  <a:pt x="19019" y="7934"/>
                </a:lnTo>
                <a:lnTo>
                  <a:pt x="20299" y="6640"/>
                </a:lnTo>
                <a:lnTo>
                  <a:pt x="20283" y="6608"/>
                </a:lnTo>
                <a:lnTo>
                  <a:pt x="20310" y="6608"/>
                </a:lnTo>
                <a:lnTo>
                  <a:pt x="20310" y="4466"/>
                </a:lnTo>
                <a:lnTo>
                  <a:pt x="20331" y="4447"/>
                </a:lnTo>
                <a:lnTo>
                  <a:pt x="20331" y="4447"/>
                </a:lnTo>
                <a:lnTo>
                  <a:pt x="21562" y="3201"/>
                </a:lnTo>
                <a:lnTo>
                  <a:pt x="21546" y="3169"/>
                </a:lnTo>
                <a:lnTo>
                  <a:pt x="21573" y="3169"/>
                </a:lnTo>
                <a:lnTo>
                  <a:pt x="21573" y="1027"/>
                </a:lnTo>
                <a:lnTo>
                  <a:pt x="21595" y="1007"/>
                </a:lnTo>
                <a:lnTo>
                  <a:pt x="20602" y="4"/>
                </a:lnTo>
                <a:lnTo>
                  <a:pt x="20508" y="4"/>
                </a:lnTo>
                <a:lnTo>
                  <a:pt x="21506" y="1003"/>
                </a:lnTo>
                <a:close/>
                <a:moveTo>
                  <a:pt x="17731" y="4371"/>
                </a:moveTo>
                <a:lnTo>
                  <a:pt x="16519" y="3145"/>
                </a:lnTo>
                <a:lnTo>
                  <a:pt x="16519" y="1079"/>
                </a:lnTo>
                <a:lnTo>
                  <a:pt x="17731" y="2305"/>
                </a:lnTo>
                <a:lnTo>
                  <a:pt x="17731" y="4371"/>
                </a:lnTo>
                <a:close/>
                <a:moveTo>
                  <a:pt x="17785" y="2305"/>
                </a:moveTo>
                <a:lnTo>
                  <a:pt x="18998" y="1079"/>
                </a:lnTo>
                <a:lnTo>
                  <a:pt x="18998" y="3145"/>
                </a:lnTo>
                <a:lnTo>
                  <a:pt x="18386" y="3766"/>
                </a:lnTo>
                <a:lnTo>
                  <a:pt x="17788" y="4371"/>
                </a:lnTo>
                <a:lnTo>
                  <a:pt x="17788" y="2305"/>
                </a:lnTo>
                <a:close/>
                <a:moveTo>
                  <a:pt x="18998" y="7814"/>
                </a:moveTo>
                <a:lnTo>
                  <a:pt x="17785" y="6588"/>
                </a:lnTo>
                <a:lnTo>
                  <a:pt x="17785" y="4522"/>
                </a:lnTo>
                <a:lnTo>
                  <a:pt x="18998" y="5748"/>
                </a:lnTo>
                <a:lnTo>
                  <a:pt x="18998" y="7814"/>
                </a:lnTo>
                <a:close/>
                <a:moveTo>
                  <a:pt x="17806" y="4447"/>
                </a:moveTo>
                <a:lnTo>
                  <a:pt x="19024" y="3217"/>
                </a:lnTo>
                <a:lnTo>
                  <a:pt x="20242" y="4447"/>
                </a:lnTo>
                <a:lnTo>
                  <a:pt x="19024" y="5677"/>
                </a:lnTo>
                <a:lnTo>
                  <a:pt x="17806" y="4447"/>
                </a:lnTo>
                <a:close/>
                <a:moveTo>
                  <a:pt x="20261" y="6588"/>
                </a:moveTo>
                <a:lnTo>
                  <a:pt x="19049" y="7814"/>
                </a:lnTo>
                <a:lnTo>
                  <a:pt x="19049" y="5748"/>
                </a:lnTo>
                <a:lnTo>
                  <a:pt x="20261" y="4522"/>
                </a:lnTo>
                <a:lnTo>
                  <a:pt x="20261" y="6588"/>
                </a:lnTo>
                <a:close/>
                <a:moveTo>
                  <a:pt x="20261" y="4371"/>
                </a:moveTo>
                <a:lnTo>
                  <a:pt x="19679" y="3782"/>
                </a:lnTo>
                <a:lnTo>
                  <a:pt x="19051" y="3145"/>
                </a:lnTo>
                <a:lnTo>
                  <a:pt x="19051" y="1079"/>
                </a:lnTo>
                <a:lnTo>
                  <a:pt x="20264" y="2305"/>
                </a:lnTo>
                <a:lnTo>
                  <a:pt x="20264" y="4371"/>
                </a:lnTo>
                <a:close/>
                <a:moveTo>
                  <a:pt x="21528" y="3145"/>
                </a:moveTo>
                <a:lnTo>
                  <a:pt x="20315" y="4371"/>
                </a:lnTo>
                <a:lnTo>
                  <a:pt x="20315" y="2305"/>
                </a:lnTo>
                <a:lnTo>
                  <a:pt x="21528" y="1079"/>
                </a:lnTo>
                <a:lnTo>
                  <a:pt x="21528" y="3145"/>
                </a:lnTo>
                <a:close/>
                <a:moveTo>
                  <a:pt x="12725" y="21409"/>
                </a:moveTo>
                <a:lnTo>
                  <a:pt x="12725" y="19287"/>
                </a:lnTo>
                <a:lnTo>
                  <a:pt x="12746" y="19267"/>
                </a:lnTo>
                <a:lnTo>
                  <a:pt x="12746" y="19267"/>
                </a:lnTo>
                <a:lnTo>
                  <a:pt x="13978" y="18021"/>
                </a:lnTo>
                <a:lnTo>
                  <a:pt x="13962" y="17989"/>
                </a:lnTo>
                <a:lnTo>
                  <a:pt x="13989" y="17989"/>
                </a:lnTo>
                <a:lnTo>
                  <a:pt x="13989" y="15848"/>
                </a:lnTo>
                <a:lnTo>
                  <a:pt x="14010" y="15828"/>
                </a:lnTo>
                <a:lnTo>
                  <a:pt x="12698" y="14498"/>
                </a:lnTo>
                <a:lnTo>
                  <a:pt x="11432" y="15780"/>
                </a:lnTo>
                <a:lnTo>
                  <a:pt x="10166" y="14498"/>
                </a:lnTo>
                <a:lnTo>
                  <a:pt x="8899" y="15780"/>
                </a:lnTo>
                <a:lnTo>
                  <a:pt x="7633" y="14498"/>
                </a:lnTo>
                <a:lnTo>
                  <a:pt x="6321" y="15828"/>
                </a:lnTo>
                <a:lnTo>
                  <a:pt x="6342" y="15848"/>
                </a:lnTo>
                <a:lnTo>
                  <a:pt x="6342" y="17969"/>
                </a:lnTo>
                <a:lnTo>
                  <a:pt x="5709" y="18610"/>
                </a:lnTo>
                <a:lnTo>
                  <a:pt x="5103" y="19223"/>
                </a:lnTo>
                <a:lnTo>
                  <a:pt x="4472" y="18583"/>
                </a:lnTo>
                <a:lnTo>
                  <a:pt x="3866" y="17969"/>
                </a:lnTo>
                <a:lnTo>
                  <a:pt x="3866" y="15848"/>
                </a:lnTo>
                <a:lnTo>
                  <a:pt x="3888" y="15828"/>
                </a:lnTo>
                <a:lnTo>
                  <a:pt x="2576" y="14498"/>
                </a:lnTo>
                <a:lnTo>
                  <a:pt x="1264" y="15828"/>
                </a:lnTo>
                <a:lnTo>
                  <a:pt x="1285" y="15848"/>
                </a:lnTo>
                <a:lnTo>
                  <a:pt x="1285" y="17969"/>
                </a:lnTo>
                <a:lnTo>
                  <a:pt x="0" y="19271"/>
                </a:lnTo>
                <a:lnTo>
                  <a:pt x="21" y="19291"/>
                </a:lnTo>
                <a:lnTo>
                  <a:pt x="21" y="21433"/>
                </a:lnTo>
                <a:lnTo>
                  <a:pt x="48" y="21433"/>
                </a:lnTo>
                <a:lnTo>
                  <a:pt x="32" y="21465"/>
                </a:lnTo>
                <a:lnTo>
                  <a:pt x="166" y="21600"/>
                </a:lnTo>
                <a:lnTo>
                  <a:pt x="263" y="21600"/>
                </a:lnTo>
                <a:lnTo>
                  <a:pt x="78" y="21413"/>
                </a:lnTo>
                <a:lnTo>
                  <a:pt x="78" y="19347"/>
                </a:lnTo>
                <a:lnTo>
                  <a:pt x="1290" y="20573"/>
                </a:lnTo>
                <a:lnTo>
                  <a:pt x="1290" y="21600"/>
                </a:lnTo>
                <a:lnTo>
                  <a:pt x="1344" y="21600"/>
                </a:lnTo>
                <a:lnTo>
                  <a:pt x="1344" y="20573"/>
                </a:lnTo>
                <a:lnTo>
                  <a:pt x="2557" y="19347"/>
                </a:lnTo>
                <a:lnTo>
                  <a:pt x="2557" y="21413"/>
                </a:lnTo>
                <a:lnTo>
                  <a:pt x="2372" y="21600"/>
                </a:lnTo>
                <a:lnTo>
                  <a:pt x="2466" y="21600"/>
                </a:lnTo>
                <a:lnTo>
                  <a:pt x="2584" y="21481"/>
                </a:lnTo>
                <a:lnTo>
                  <a:pt x="2702" y="21600"/>
                </a:lnTo>
                <a:lnTo>
                  <a:pt x="2796" y="21600"/>
                </a:lnTo>
                <a:lnTo>
                  <a:pt x="2610" y="21413"/>
                </a:lnTo>
                <a:lnTo>
                  <a:pt x="2610" y="19347"/>
                </a:lnTo>
                <a:lnTo>
                  <a:pt x="3823" y="20573"/>
                </a:lnTo>
                <a:lnTo>
                  <a:pt x="3823" y="21600"/>
                </a:lnTo>
                <a:lnTo>
                  <a:pt x="3877" y="21600"/>
                </a:lnTo>
                <a:lnTo>
                  <a:pt x="3877" y="20573"/>
                </a:lnTo>
                <a:lnTo>
                  <a:pt x="5089" y="19347"/>
                </a:lnTo>
                <a:lnTo>
                  <a:pt x="5089" y="21413"/>
                </a:lnTo>
                <a:lnTo>
                  <a:pt x="4904" y="21600"/>
                </a:lnTo>
                <a:lnTo>
                  <a:pt x="4998" y="21600"/>
                </a:lnTo>
                <a:lnTo>
                  <a:pt x="5116" y="21481"/>
                </a:lnTo>
                <a:lnTo>
                  <a:pt x="5234" y="21600"/>
                </a:lnTo>
                <a:lnTo>
                  <a:pt x="5328" y="21600"/>
                </a:lnTo>
                <a:lnTo>
                  <a:pt x="5143" y="21413"/>
                </a:lnTo>
                <a:lnTo>
                  <a:pt x="5143" y="19347"/>
                </a:lnTo>
                <a:lnTo>
                  <a:pt x="6356" y="20573"/>
                </a:lnTo>
                <a:lnTo>
                  <a:pt x="6356" y="21600"/>
                </a:lnTo>
                <a:lnTo>
                  <a:pt x="6409" y="21600"/>
                </a:lnTo>
                <a:lnTo>
                  <a:pt x="6409" y="20573"/>
                </a:lnTo>
                <a:lnTo>
                  <a:pt x="7622" y="19347"/>
                </a:lnTo>
                <a:lnTo>
                  <a:pt x="7622" y="21413"/>
                </a:lnTo>
                <a:lnTo>
                  <a:pt x="7437" y="21600"/>
                </a:lnTo>
                <a:lnTo>
                  <a:pt x="7531" y="21600"/>
                </a:lnTo>
                <a:lnTo>
                  <a:pt x="7649" y="21481"/>
                </a:lnTo>
                <a:lnTo>
                  <a:pt x="7767" y="21600"/>
                </a:lnTo>
                <a:lnTo>
                  <a:pt x="7861" y="21600"/>
                </a:lnTo>
                <a:lnTo>
                  <a:pt x="7676" y="21413"/>
                </a:lnTo>
                <a:lnTo>
                  <a:pt x="7676" y="19347"/>
                </a:lnTo>
                <a:lnTo>
                  <a:pt x="8888" y="20573"/>
                </a:lnTo>
                <a:lnTo>
                  <a:pt x="8888" y="21600"/>
                </a:lnTo>
                <a:lnTo>
                  <a:pt x="8942" y="21600"/>
                </a:lnTo>
                <a:lnTo>
                  <a:pt x="8942" y="20573"/>
                </a:lnTo>
                <a:lnTo>
                  <a:pt x="10155" y="19347"/>
                </a:lnTo>
                <a:lnTo>
                  <a:pt x="10155" y="21413"/>
                </a:lnTo>
                <a:lnTo>
                  <a:pt x="9970" y="21600"/>
                </a:lnTo>
                <a:lnTo>
                  <a:pt x="10064" y="21600"/>
                </a:lnTo>
                <a:lnTo>
                  <a:pt x="10182" y="21481"/>
                </a:lnTo>
                <a:lnTo>
                  <a:pt x="10300" y="21600"/>
                </a:lnTo>
                <a:lnTo>
                  <a:pt x="10394" y="21600"/>
                </a:lnTo>
                <a:lnTo>
                  <a:pt x="10208" y="21413"/>
                </a:lnTo>
                <a:lnTo>
                  <a:pt x="10208" y="19347"/>
                </a:lnTo>
                <a:lnTo>
                  <a:pt x="11421" y="20573"/>
                </a:lnTo>
                <a:lnTo>
                  <a:pt x="11421" y="21600"/>
                </a:lnTo>
                <a:lnTo>
                  <a:pt x="11475" y="21600"/>
                </a:lnTo>
                <a:lnTo>
                  <a:pt x="11475" y="20573"/>
                </a:lnTo>
                <a:lnTo>
                  <a:pt x="12687" y="19347"/>
                </a:lnTo>
                <a:lnTo>
                  <a:pt x="12687" y="21413"/>
                </a:lnTo>
                <a:lnTo>
                  <a:pt x="12502" y="21600"/>
                </a:lnTo>
                <a:lnTo>
                  <a:pt x="12596" y="21600"/>
                </a:lnTo>
                <a:lnTo>
                  <a:pt x="12714" y="21481"/>
                </a:lnTo>
                <a:lnTo>
                  <a:pt x="12832" y="21600"/>
                </a:lnTo>
                <a:lnTo>
                  <a:pt x="12929" y="21600"/>
                </a:lnTo>
                <a:lnTo>
                  <a:pt x="12725" y="21409"/>
                </a:lnTo>
                <a:close/>
                <a:moveTo>
                  <a:pt x="1309" y="20501"/>
                </a:moveTo>
                <a:lnTo>
                  <a:pt x="91" y="19271"/>
                </a:lnTo>
                <a:lnTo>
                  <a:pt x="1309" y="18041"/>
                </a:lnTo>
                <a:lnTo>
                  <a:pt x="2527" y="19271"/>
                </a:lnTo>
                <a:lnTo>
                  <a:pt x="1309" y="20501"/>
                </a:lnTo>
                <a:close/>
                <a:moveTo>
                  <a:pt x="2549" y="19192"/>
                </a:moveTo>
                <a:lnTo>
                  <a:pt x="1969" y="18606"/>
                </a:lnTo>
                <a:lnTo>
                  <a:pt x="1336" y="17966"/>
                </a:lnTo>
                <a:lnTo>
                  <a:pt x="1336" y="15899"/>
                </a:lnTo>
                <a:lnTo>
                  <a:pt x="2549" y="17126"/>
                </a:lnTo>
                <a:lnTo>
                  <a:pt x="2549" y="19192"/>
                </a:lnTo>
                <a:close/>
                <a:moveTo>
                  <a:pt x="2576" y="17058"/>
                </a:moveTo>
                <a:lnTo>
                  <a:pt x="1358" y="15828"/>
                </a:lnTo>
                <a:lnTo>
                  <a:pt x="2576" y="14598"/>
                </a:lnTo>
                <a:lnTo>
                  <a:pt x="3794" y="15828"/>
                </a:lnTo>
                <a:lnTo>
                  <a:pt x="2576" y="17058"/>
                </a:lnTo>
                <a:close/>
                <a:moveTo>
                  <a:pt x="2602" y="17126"/>
                </a:moveTo>
                <a:lnTo>
                  <a:pt x="3815" y="15899"/>
                </a:lnTo>
                <a:lnTo>
                  <a:pt x="3815" y="17966"/>
                </a:lnTo>
                <a:lnTo>
                  <a:pt x="3182" y="18606"/>
                </a:lnTo>
                <a:lnTo>
                  <a:pt x="2602" y="19192"/>
                </a:lnTo>
                <a:lnTo>
                  <a:pt x="2602" y="17126"/>
                </a:lnTo>
                <a:close/>
                <a:moveTo>
                  <a:pt x="3842" y="20501"/>
                </a:moveTo>
                <a:lnTo>
                  <a:pt x="2624" y="19271"/>
                </a:lnTo>
                <a:lnTo>
                  <a:pt x="3842" y="18041"/>
                </a:lnTo>
                <a:lnTo>
                  <a:pt x="5060" y="19271"/>
                </a:lnTo>
                <a:lnTo>
                  <a:pt x="3842" y="20501"/>
                </a:lnTo>
                <a:close/>
                <a:moveTo>
                  <a:pt x="13935" y="17966"/>
                </a:moveTo>
                <a:lnTo>
                  <a:pt x="12725" y="19192"/>
                </a:lnTo>
                <a:lnTo>
                  <a:pt x="12725" y="17126"/>
                </a:lnTo>
                <a:lnTo>
                  <a:pt x="13938" y="15899"/>
                </a:lnTo>
                <a:lnTo>
                  <a:pt x="13938" y="17966"/>
                </a:lnTo>
                <a:close/>
                <a:moveTo>
                  <a:pt x="6372" y="20501"/>
                </a:moveTo>
                <a:lnTo>
                  <a:pt x="5154" y="19271"/>
                </a:lnTo>
                <a:lnTo>
                  <a:pt x="6372" y="18041"/>
                </a:lnTo>
                <a:lnTo>
                  <a:pt x="7590" y="19271"/>
                </a:lnTo>
                <a:lnTo>
                  <a:pt x="6372" y="20501"/>
                </a:lnTo>
                <a:close/>
                <a:moveTo>
                  <a:pt x="7609" y="19192"/>
                </a:moveTo>
                <a:lnTo>
                  <a:pt x="7029" y="18606"/>
                </a:lnTo>
                <a:lnTo>
                  <a:pt x="6396" y="17966"/>
                </a:lnTo>
                <a:lnTo>
                  <a:pt x="6396" y="15899"/>
                </a:lnTo>
                <a:lnTo>
                  <a:pt x="7609" y="17126"/>
                </a:lnTo>
                <a:lnTo>
                  <a:pt x="7609" y="19192"/>
                </a:lnTo>
                <a:close/>
                <a:moveTo>
                  <a:pt x="7636" y="17058"/>
                </a:moveTo>
                <a:lnTo>
                  <a:pt x="6417" y="15828"/>
                </a:lnTo>
                <a:lnTo>
                  <a:pt x="7636" y="14598"/>
                </a:lnTo>
                <a:lnTo>
                  <a:pt x="8854" y="15828"/>
                </a:lnTo>
                <a:lnTo>
                  <a:pt x="7636" y="17058"/>
                </a:lnTo>
                <a:close/>
                <a:moveTo>
                  <a:pt x="7662" y="17126"/>
                </a:moveTo>
                <a:lnTo>
                  <a:pt x="8875" y="15899"/>
                </a:lnTo>
                <a:lnTo>
                  <a:pt x="8875" y="17966"/>
                </a:lnTo>
                <a:lnTo>
                  <a:pt x="8242" y="18606"/>
                </a:lnTo>
                <a:lnTo>
                  <a:pt x="7662" y="19192"/>
                </a:lnTo>
                <a:lnTo>
                  <a:pt x="7662" y="17126"/>
                </a:lnTo>
                <a:close/>
                <a:moveTo>
                  <a:pt x="8902" y="20501"/>
                </a:moveTo>
                <a:lnTo>
                  <a:pt x="7684" y="19271"/>
                </a:lnTo>
                <a:lnTo>
                  <a:pt x="8902" y="18041"/>
                </a:lnTo>
                <a:lnTo>
                  <a:pt x="10120" y="19271"/>
                </a:lnTo>
                <a:lnTo>
                  <a:pt x="8902" y="20501"/>
                </a:lnTo>
                <a:close/>
                <a:moveTo>
                  <a:pt x="10141" y="19192"/>
                </a:moveTo>
                <a:lnTo>
                  <a:pt x="9538" y="18579"/>
                </a:lnTo>
                <a:lnTo>
                  <a:pt x="8931" y="17965"/>
                </a:lnTo>
                <a:lnTo>
                  <a:pt x="8931" y="15899"/>
                </a:lnTo>
                <a:lnTo>
                  <a:pt x="10144" y="17126"/>
                </a:lnTo>
                <a:lnTo>
                  <a:pt x="10144" y="19192"/>
                </a:lnTo>
                <a:close/>
                <a:moveTo>
                  <a:pt x="10168" y="17058"/>
                </a:moveTo>
                <a:lnTo>
                  <a:pt x="8950" y="15828"/>
                </a:lnTo>
                <a:lnTo>
                  <a:pt x="10168" y="14598"/>
                </a:lnTo>
                <a:lnTo>
                  <a:pt x="11386" y="15828"/>
                </a:lnTo>
                <a:lnTo>
                  <a:pt x="10168" y="17058"/>
                </a:lnTo>
                <a:close/>
                <a:moveTo>
                  <a:pt x="10195" y="17126"/>
                </a:moveTo>
                <a:lnTo>
                  <a:pt x="11408" y="15899"/>
                </a:lnTo>
                <a:lnTo>
                  <a:pt x="11408" y="17966"/>
                </a:lnTo>
                <a:lnTo>
                  <a:pt x="10775" y="18606"/>
                </a:lnTo>
                <a:lnTo>
                  <a:pt x="10195" y="19192"/>
                </a:lnTo>
                <a:lnTo>
                  <a:pt x="10195" y="17126"/>
                </a:lnTo>
                <a:close/>
                <a:moveTo>
                  <a:pt x="11432" y="20501"/>
                </a:moveTo>
                <a:lnTo>
                  <a:pt x="10214" y="19271"/>
                </a:lnTo>
                <a:lnTo>
                  <a:pt x="11432" y="18041"/>
                </a:lnTo>
                <a:lnTo>
                  <a:pt x="12650" y="19271"/>
                </a:lnTo>
                <a:lnTo>
                  <a:pt x="11432" y="20501"/>
                </a:lnTo>
                <a:close/>
                <a:moveTo>
                  <a:pt x="12671" y="19192"/>
                </a:moveTo>
                <a:lnTo>
                  <a:pt x="12092" y="18606"/>
                </a:lnTo>
                <a:lnTo>
                  <a:pt x="11459" y="17966"/>
                </a:lnTo>
                <a:lnTo>
                  <a:pt x="11459" y="15899"/>
                </a:lnTo>
                <a:lnTo>
                  <a:pt x="12671" y="17126"/>
                </a:lnTo>
                <a:lnTo>
                  <a:pt x="12671" y="19192"/>
                </a:lnTo>
                <a:close/>
                <a:moveTo>
                  <a:pt x="11480" y="15824"/>
                </a:moveTo>
                <a:lnTo>
                  <a:pt x="12698" y="14594"/>
                </a:lnTo>
                <a:lnTo>
                  <a:pt x="13916" y="15824"/>
                </a:lnTo>
                <a:lnTo>
                  <a:pt x="12698" y="17054"/>
                </a:lnTo>
                <a:lnTo>
                  <a:pt x="11480" y="15824"/>
                </a:lnTo>
                <a:close/>
                <a:moveTo>
                  <a:pt x="20288" y="21429"/>
                </a:moveTo>
                <a:lnTo>
                  <a:pt x="20315" y="21429"/>
                </a:lnTo>
                <a:lnTo>
                  <a:pt x="20315" y="19287"/>
                </a:lnTo>
                <a:lnTo>
                  <a:pt x="20336" y="19267"/>
                </a:lnTo>
                <a:lnTo>
                  <a:pt x="21568" y="18021"/>
                </a:lnTo>
                <a:lnTo>
                  <a:pt x="21552" y="17989"/>
                </a:lnTo>
                <a:lnTo>
                  <a:pt x="21579" y="17989"/>
                </a:lnTo>
                <a:lnTo>
                  <a:pt x="21579" y="15848"/>
                </a:lnTo>
                <a:lnTo>
                  <a:pt x="21600" y="15828"/>
                </a:lnTo>
                <a:lnTo>
                  <a:pt x="20288" y="14498"/>
                </a:lnTo>
                <a:lnTo>
                  <a:pt x="18976" y="15828"/>
                </a:lnTo>
                <a:lnTo>
                  <a:pt x="18998" y="15848"/>
                </a:lnTo>
                <a:lnTo>
                  <a:pt x="18998" y="17969"/>
                </a:lnTo>
                <a:lnTo>
                  <a:pt x="18391" y="18583"/>
                </a:lnTo>
                <a:lnTo>
                  <a:pt x="17761" y="19223"/>
                </a:lnTo>
                <a:lnTo>
                  <a:pt x="17154" y="18610"/>
                </a:lnTo>
                <a:lnTo>
                  <a:pt x="16511" y="17958"/>
                </a:lnTo>
                <a:lnTo>
                  <a:pt x="16511" y="17958"/>
                </a:lnTo>
                <a:lnTo>
                  <a:pt x="16494" y="17942"/>
                </a:lnTo>
                <a:lnTo>
                  <a:pt x="15183" y="19271"/>
                </a:lnTo>
                <a:lnTo>
                  <a:pt x="15204" y="19291"/>
                </a:lnTo>
                <a:lnTo>
                  <a:pt x="15204" y="21413"/>
                </a:lnTo>
                <a:lnTo>
                  <a:pt x="15019" y="21600"/>
                </a:lnTo>
                <a:lnTo>
                  <a:pt x="15113" y="21600"/>
                </a:lnTo>
                <a:lnTo>
                  <a:pt x="15231" y="21481"/>
                </a:lnTo>
                <a:lnTo>
                  <a:pt x="15349" y="21600"/>
                </a:lnTo>
                <a:lnTo>
                  <a:pt x="15443" y="21600"/>
                </a:lnTo>
                <a:lnTo>
                  <a:pt x="15258" y="21413"/>
                </a:lnTo>
                <a:lnTo>
                  <a:pt x="15258" y="19347"/>
                </a:lnTo>
                <a:lnTo>
                  <a:pt x="16470" y="20573"/>
                </a:lnTo>
                <a:lnTo>
                  <a:pt x="16470" y="21600"/>
                </a:lnTo>
                <a:lnTo>
                  <a:pt x="16524" y="21600"/>
                </a:lnTo>
                <a:lnTo>
                  <a:pt x="16524" y="20573"/>
                </a:lnTo>
                <a:lnTo>
                  <a:pt x="17737" y="19347"/>
                </a:lnTo>
                <a:lnTo>
                  <a:pt x="17737" y="21413"/>
                </a:lnTo>
                <a:lnTo>
                  <a:pt x="17552" y="21600"/>
                </a:lnTo>
                <a:lnTo>
                  <a:pt x="17645" y="21600"/>
                </a:lnTo>
                <a:lnTo>
                  <a:pt x="17763" y="21481"/>
                </a:lnTo>
                <a:lnTo>
                  <a:pt x="17882" y="21600"/>
                </a:lnTo>
                <a:lnTo>
                  <a:pt x="17978" y="21600"/>
                </a:lnTo>
                <a:lnTo>
                  <a:pt x="17793" y="21413"/>
                </a:lnTo>
                <a:lnTo>
                  <a:pt x="17793" y="19347"/>
                </a:lnTo>
                <a:lnTo>
                  <a:pt x="19006" y="20573"/>
                </a:lnTo>
                <a:lnTo>
                  <a:pt x="19006" y="21600"/>
                </a:lnTo>
                <a:lnTo>
                  <a:pt x="19059" y="21600"/>
                </a:lnTo>
                <a:lnTo>
                  <a:pt x="19059" y="20573"/>
                </a:lnTo>
                <a:lnTo>
                  <a:pt x="20272" y="19347"/>
                </a:lnTo>
                <a:lnTo>
                  <a:pt x="20272" y="21413"/>
                </a:lnTo>
                <a:lnTo>
                  <a:pt x="20087" y="21600"/>
                </a:lnTo>
                <a:lnTo>
                  <a:pt x="20181" y="21600"/>
                </a:lnTo>
                <a:lnTo>
                  <a:pt x="20315" y="21465"/>
                </a:lnTo>
                <a:lnTo>
                  <a:pt x="20288" y="21429"/>
                </a:lnTo>
                <a:close/>
                <a:moveTo>
                  <a:pt x="16494" y="20501"/>
                </a:moveTo>
                <a:lnTo>
                  <a:pt x="15276" y="19271"/>
                </a:lnTo>
                <a:lnTo>
                  <a:pt x="16494" y="18041"/>
                </a:lnTo>
                <a:lnTo>
                  <a:pt x="17712" y="19271"/>
                </a:lnTo>
                <a:lnTo>
                  <a:pt x="16494" y="20501"/>
                </a:lnTo>
                <a:close/>
                <a:moveTo>
                  <a:pt x="21528" y="17966"/>
                </a:moveTo>
                <a:lnTo>
                  <a:pt x="20315" y="19192"/>
                </a:lnTo>
                <a:lnTo>
                  <a:pt x="20315" y="17126"/>
                </a:lnTo>
                <a:lnTo>
                  <a:pt x="21528" y="15899"/>
                </a:lnTo>
                <a:lnTo>
                  <a:pt x="21528" y="17966"/>
                </a:lnTo>
                <a:close/>
                <a:moveTo>
                  <a:pt x="20288" y="14594"/>
                </a:moveTo>
                <a:lnTo>
                  <a:pt x="21506" y="15824"/>
                </a:lnTo>
                <a:lnTo>
                  <a:pt x="20288" y="17054"/>
                </a:lnTo>
                <a:lnTo>
                  <a:pt x="19070" y="15824"/>
                </a:lnTo>
                <a:lnTo>
                  <a:pt x="20288" y="14594"/>
                </a:lnTo>
                <a:close/>
                <a:moveTo>
                  <a:pt x="19024" y="20501"/>
                </a:moveTo>
                <a:lnTo>
                  <a:pt x="17806" y="19271"/>
                </a:lnTo>
                <a:lnTo>
                  <a:pt x="19024" y="18041"/>
                </a:lnTo>
                <a:lnTo>
                  <a:pt x="20242" y="19271"/>
                </a:lnTo>
                <a:lnTo>
                  <a:pt x="19024" y="20501"/>
                </a:lnTo>
                <a:close/>
                <a:moveTo>
                  <a:pt x="20261" y="19192"/>
                </a:moveTo>
                <a:lnTo>
                  <a:pt x="19682" y="18606"/>
                </a:lnTo>
                <a:lnTo>
                  <a:pt x="19049" y="17966"/>
                </a:lnTo>
                <a:lnTo>
                  <a:pt x="19049" y="15899"/>
                </a:lnTo>
                <a:lnTo>
                  <a:pt x="20261" y="17126"/>
                </a:lnTo>
                <a:lnTo>
                  <a:pt x="20261" y="19192"/>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23"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24" name="PlaceHolder 2"/>
          <p:cNvSpPr>
            <a:spLocks noGrp="1"/>
          </p:cNvSpPr>
          <p:nvPr>
            <p:ph type="body"/>
          </p:nvPr>
        </p:nvSpPr>
        <p:spPr>
          <a:xfrm>
            <a:off x="838080" y="1825560"/>
            <a:ext cx="5130720" cy="3068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25" name="PlaceHolder 3"/>
          <p:cNvSpPr>
            <a:spLocks noGrp="1"/>
          </p:cNvSpPr>
          <p:nvPr>
            <p:ph type="body"/>
          </p:nvPr>
        </p:nvSpPr>
        <p:spPr>
          <a:xfrm>
            <a:off x="622620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26" name="PlaceHolder 4"/>
          <p:cNvSpPr>
            <a:spLocks noGrp="1"/>
          </p:cNvSpPr>
          <p:nvPr>
            <p:ph type="body"/>
          </p:nvPr>
        </p:nvSpPr>
        <p:spPr>
          <a:xfrm>
            <a:off x="6226200" y="342828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27" name="PlaceHolder 5"/>
          <p:cNvSpPr>
            <a:spLocks noGrp="1"/>
          </p:cNvSpPr>
          <p:nvPr>
            <p:ph type="ftr" idx="4"/>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28" name="PlaceHolder 6"/>
          <p:cNvSpPr>
            <a:spLocks noGrp="1"/>
          </p:cNvSpPr>
          <p:nvPr>
            <p:ph type="sldNum" idx="5"/>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68859DE4-8EC8-4901-B663-5D88C0E4E6DC}"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29" name="PlaceHolder 7"/>
          <p:cNvSpPr>
            <a:spLocks noGrp="1"/>
          </p:cNvSpPr>
          <p:nvPr>
            <p:ph type="dt" idx="6"/>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651" r:id="rId4"/>
  </p:sldLayoutIdLst>
</p:sldMaster>
</file>

<file path=ppt/slideMasters/slideMaster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f0f5"/>
        </a:solidFill>
      </p:bgPr>
    </p:bg>
    <p:spTree>
      <p:nvGrpSpPr>
        <p:cNvPr id="1" name=""/>
        <p:cNvGrpSpPr/>
        <p:nvPr/>
      </p:nvGrpSpPr>
      <p:grpSpPr>
        <a:xfrm>
          <a:off x="0" y="0"/>
          <a:ext cx="0" cy="0"/>
          <a:chOff x="0" y="0"/>
          <a:chExt cx="0" cy="0"/>
        </a:xfrm>
      </p:grpSpPr>
      <p:sp>
        <p:nvSpPr>
          <p:cNvPr id="284"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000000"/>
              </a:solidFill>
              <a:uFillTx/>
              <a:latin typeface="XO Oriel"/>
            </a:endParaRPr>
          </a:p>
        </p:txBody>
      </p:sp>
      <p:grpSp>
        <p:nvGrpSpPr>
          <p:cNvPr id="285" name="Group 7"/>
          <p:cNvGrpSpPr/>
          <p:nvPr/>
        </p:nvGrpSpPr>
        <p:grpSpPr>
          <a:xfrm>
            <a:off x="-1652760" y="-16560"/>
            <a:ext cx="1563840" cy="608040"/>
            <a:chOff x="-1652760" y="-16560"/>
            <a:chExt cx="1563840" cy="608040"/>
          </a:xfrm>
        </p:grpSpPr>
        <p:sp>
          <p:nvSpPr>
            <p:cNvPr id="286"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000000"/>
                </a:solidFill>
                <a:uFillTx/>
                <a:latin typeface="XO Oriel"/>
              </a:endParaRPr>
            </a:p>
          </p:txBody>
        </p:sp>
        <p:sp>
          <p:nvSpPr>
            <p:cNvPr id="287"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000000"/>
                </a:solidFill>
                <a:uFillTx/>
                <a:latin typeface="XO Oriel"/>
              </a:endParaRPr>
            </a:p>
          </p:txBody>
        </p:sp>
        <p:pic>
          <p:nvPicPr>
            <p:cNvPr id="288" name="Picture 10" descr=""/>
            <p:cNvPicPr/>
            <p:nvPr/>
          </p:nvPicPr>
          <p:blipFill>
            <a:blip r:embed="rId3"/>
            <a:stretch/>
          </p:blipFill>
          <p:spPr>
            <a:xfrm>
              <a:off x="-1577160" y="196560"/>
              <a:ext cx="1404360" cy="185400"/>
            </a:xfrm>
            <a:prstGeom prst="rect">
              <a:avLst/>
            </a:prstGeom>
            <a:ln w="0">
              <a:noFill/>
            </a:ln>
          </p:spPr>
        </p:pic>
      </p:grpSp>
      <p:sp>
        <p:nvSpPr>
          <p:cNvPr id="289"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4"/>
          </a:solidFill>
          <a:ln w="12700">
            <a:noFill/>
          </a:ln>
        </p:spPr>
        <p:style>
          <a:lnRef idx="0"/>
          <a:fillRef idx="0"/>
          <a:effectRef idx="0"/>
          <a:fontRef idx="minor"/>
        </p:style>
        <p:txBody>
          <a:bodyPr lIns="90000" rIns="90000" tIns="45000" bIns="45000" anchor="t">
            <a:noAutofit/>
          </a:bodyPr>
          <a:p>
            <a:endParaRPr b="0" lang="ru-RU" sz="1800" strike="noStrike" u="none">
              <a:solidFill>
                <a:srgbClr val="ffffff"/>
              </a:solidFill>
              <a:uFillTx/>
              <a:latin typeface="XO Oriel"/>
            </a:endParaRPr>
          </a:p>
        </p:txBody>
      </p:sp>
      <p:sp>
        <p:nvSpPr>
          <p:cNvPr id="290"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000000"/>
                </a:solidFill>
                <a:uFillTx/>
                <a:latin typeface="XO Oriel"/>
              </a:rPr>
              <a:t>Для правки текста заглавия щёлкните мышью</a:t>
            </a:r>
            <a:endParaRPr b="0" lang="ru-RU" sz="1800" strike="noStrike" u="none">
              <a:solidFill>
                <a:srgbClr val="000000"/>
              </a:solidFill>
              <a:uFillTx/>
              <a:latin typeface="XO Oriel"/>
            </a:endParaRPr>
          </a:p>
        </p:txBody>
      </p:sp>
      <p:sp>
        <p:nvSpPr>
          <p:cNvPr id="291" name="PlaceHolder 2"/>
          <p:cNvSpPr>
            <a:spLocks noGrp="1"/>
          </p:cNvSpPr>
          <p:nvPr>
            <p:ph type="ftr" idx="58"/>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000000"/>
              </a:solidFill>
              <a:uFillTx/>
              <a:latin typeface="Tinos"/>
            </a:endParaRPr>
          </a:p>
        </p:txBody>
      </p:sp>
      <p:sp>
        <p:nvSpPr>
          <p:cNvPr id="292" name="PlaceHolder 3"/>
          <p:cNvSpPr>
            <a:spLocks noGrp="1"/>
          </p:cNvSpPr>
          <p:nvPr>
            <p:ph type="sldNum" idx="59"/>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A116C17E-6458-44F0-9B12-2D6E6CDF4C15}" type="slidenum">
              <a:rPr b="0" lang="en-US" sz="1200" strike="noStrike" u="none">
                <a:solidFill>
                  <a:srgbClr val="9097a3"/>
                </a:solidFill>
                <a:uFillTx/>
                <a:latin typeface="Calibri"/>
              </a:rPr>
              <a:t>&lt;номер&gt;</a:t>
            </a:fld>
            <a:endParaRPr b="0" lang="ru-RU" sz="1200" strike="noStrike" u="none">
              <a:solidFill>
                <a:srgbClr val="000000"/>
              </a:solidFill>
              <a:uFillTx/>
              <a:latin typeface="Tinos"/>
            </a:endParaRPr>
          </a:p>
        </p:txBody>
      </p:sp>
      <p:sp>
        <p:nvSpPr>
          <p:cNvPr id="293" name="PlaceHolder 4"/>
          <p:cNvSpPr>
            <a:spLocks noGrp="1"/>
          </p:cNvSpPr>
          <p:nvPr>
            <p:ph type="dt" idx="60"/>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000000"/>
                </a:solidFill>
                <a:uFillTx/>
                <a:latin typeface="Tinos"/>
              </a:defRPr>
            </a:lvl1pPr>
          </a:lstStyle>
          <a:p>
            <a:pPr indent="0">
              <a:buNone/>
            </a:pPr>
            <a:r>
              <a:rPr b="0" lang="ru-RU" sz="1400" strike="noStrike" u="none">
                <a:solidFill>
                  <a:srgbClr val="000000"/>
                </a:solidFill>
                <a:uFillTx/>
                <a:latin typeface="Tinos"/>
              </a:rPr>
              <a:t>&lt;дата/время&gt;</a:t>
            </a:r>
            <a:endParaRPr b="0" lang="ru-RU" sz="1400" strike="noStrike" u="none">
              <a:solidFill>
                <a:srgbClr val="000000"/>
              </a:solidFill>
              <a:uFillTx/>
              <a:latin typeface="Tinos"/>
            </a:endParaRPr>
          </a:p>
        </p:txBody>
      </p:sp>
    </p:spTree>
  </p:cSld>
  <p:clrMap bg1="lt1" tx1="dk1" bg2="lt2" tx2="dk2" accent1="accent1" accent2="accent2" accent3="accent3" accent4="accent4" accent5="accent5" accent6="accent6" hlink="hlink" folHlink="folHlink"/>
  <p:sldLayoutIdLst>
    <p:sldLayoutId id="2147483687" r:id="rId4"/>
  </p:sldLayoutIdLst>
</p:sldMaster>
</file>

<file path=ppt/slideMasters/slideMaster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f0f5"/>
        </a:solidFill>
      </p:bgPr>
    </p:bg>
    <p:spTree>
      <p:nvGrpSpPr>
        <p:cNvPr id="1" name=""/>
        <p:cNvGrpSpPr/>
        <p:nvPr/>
      </p:nvGrpSpPr>
      <p:grpSpPr>
        <a:xfrm>
          <a:off x="0" y="0"/>
          <a:ext cx="0" cy="0"/>
          <a:chOff x="0" y="0"/>
          <a:chExt cx="0" cy="0"/>
        </a:xfrm>
      </p:grpSpPr>
      <p:sp>
        <p:nvSpPr>
          <p:cNvPr id="296"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000000"/>
              </a:solidFill>
              <a:uFillTx/>
              <a:latin typeface="XO Oriel"/>
            </a:endParaRPr>
          </a:p>
        </p:txBody>
      </p:sp>
      <p:grpSp>
        <p:nvGrpSpPr>
          <p:cNvPr id="297" name="Group 7"/>
          <p:cNvGrpSpPr/>
          <p:nvPr/>
        </p:nvGrpSpPr>
        <p:grpSpPr>
          <a:xfrm>
            <a:off x="-1652760" y="-16560"/>
            <a:ext cx="1563840" cy="608040"/>
            <a:chOff x="-1652760" y="-16560"/>
            <a:chExt cx="1563840" cy="608040"/>
          </a:xfrm>
        </p:grpSpPr>
        <p:sp>
          <p:nvSpPr>
            <p:cNvPr id="298"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000000"/>
                </a:solidFill>
                <a:uFillTx/>
                <a:latin typeface="XO Oriel"/>
              </a:endParaRPr>
            </a:p>
          </p:txBody>
        </p:sp>
        <p:sp>
          <p:nvSpPr>
            <p:cNvPr id="299"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000000"/>
                </a:solidFill>
                <a:uFillTx/>
                <a:latin typeface="XO Oriel"/>
              </a:endParaRPr>
            </a:p>
          </p:txBody>
        </p:sp>
        <p:pic>
          <p:nvPicPr>
            <p:cNvPr id="300" name="Picture 10" descr=""/>
            <p:cNvPicPr/>
            <p:nvPr/>
          </p:nvPicPr>
          <p:blipFill>
            <a:blip r:embed="rId3"/>
            <a:stretch/>
          </p:blipFill>
          <p:spPr>
            <a:xfrm>
              <a:off x="-1577160" y="196560"/>
              <a:ext cx="1404360" cy="185400"/>
            </a:xfrm>
            <a:prstGeom prst="rect">
              <a:avLst/>
            </a:prstGeom>
            <a:ln w="0">
              <a:noFill/>
            </a:ln>
          </p:spPr>
        </p:pic>
      </p:grpSp>
      <p:sp>
        <p:nvSpPr>
          <p:cNvPr id="301"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4"/>
          </a:solidFill>
          <a:ln w="12700">
            <a:noFill/>
          </a:ln>
        </p:spPr>
        <p:style>
          <a:lnRef idx="0"/>
          <a:fillRef idx="0"/>
          <a:effectRef idx="0"/>
          <a:fontRef idx="minor"/>
        </p:style>
        <p:txBody>
          <a:bodyPr lIns="90000" rIns="90000" tIns="45000" bIns="45000" anchor="t">
            <a:noAutofit/>
          </a:bodyPr>
          <a:p>
            <a:endParaRPr b="0" lang="ru-RU" sz="1800" strike="noStrike" u="none">
              <a:solidFill>
                <a:srgbClr val="ffffff"/>
              </a:solidFill>
              <a:uFillTx/>
              <a:latin typeface="XO Oriel"/>
            </a:endParaRPr>
          </a:p>
        </p:txBody>
      </p:sp>
      <p:sp>
        <p:nvSpPr>
          <p:cNvPr id="302"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000000"/>
                </a:solidFill>
                <a:uFillTx/>
                <a:latin typeface="XO Oriel"/>
              </a:rPr>
              <a:t>Для правки текста заглавия щёлкните мышью</a:t>
            </a:r>
            <a:endParaRPr b="0" lang="ru-RU" sz="1800" strike="noStrike" u="none">
              <a:solidFill>
                <a:srgbClr val="000000"/>
              </a:solidFill>
              <a:uFillTx/>
              <a:latin typeface="XO Oriel"/>
            </a:endParaRPr>
          </a:p>
        </p:txBody>
      </p:sp>
      <p:sp>
        <p:nvSpPr>
          <p:cNvPr id="303" name="PlaceHolder 2"/>
          <p:cNvSpPr>
            <a:spLocks noGrp="1"/>
          </p:cNvSpPr>
          <p:nvPr>
            <p:ph type="body"/>
          </p:nvPr>
        </p:nvSpPr>
        <p:spPr>
          <a:xfrm>
            <a:off x="838080" y="1825560"/>
            <a:ext cx="10514880" cy="3068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304" name="PlaceHolder 3"/>
          <p:cNvSpPr>
            <a:spLocks noGrp="1"/>
          </p:cNvSpPr>
          <p:nvPr>
            <p:ph type="ftr" idx="61"/>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000000"/>
              </a:solidFill>
              <a:uFillTx/>
              <a:latin typeface="Tinos"/>
            </a:endParaRPr>
          </a:p>
        </p:txBody>
      </p:sp>
      <p:sp>
        <p:nvSpPr>
          <p:cNvPr id="305" name="PlaceHolder 4"/>
          <p:cNvSpPr>
            <a:spLocks noGrp="1"/>
          </p:cNvSpPr>
          <p:nvPr>
            <p:ph type="sldNum" idx="62"/>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281471BB-63DB-4AE2-A29A-E4AE33519A6D}" type="slidenum">
              <a:rPr b="0" lang="en-US" sz="1200" strike="noStrike" u="none">
                <a:solidFill>
                  <a:srgbClr val="9097a3"/>
                </a:solidFill>
                <a:uFillTx/>
                <a:latin typeface="Calibri"/>
              </a:rPr>
              <a:t>&lt;номер&gt;</a:t>
            </a:fld>
            <a:endParaRPr b="0" lang="ru-RU" sz="1200" strike="noStrike" u="none">
              <a:solidFill>
                <a:srgbClr val="000000"/>
              </a:solidFill>
              <a:uFillTx/>
              <a:latin typeface="Tinos"/>
            </a:endParaRPr>
          </a:p>
        </p:txBody>
      </p:sp>
      <p:sp>
        <p:nvSpPr>
          <p:cNvPr id="306" name="PlaceHolder 5"/>
          <p:cNvSpPr>
            <a:spLocks noGrp="1"/>
          </p:cNvSpPr>
          <p:nvPr>
            <p:ph type="dt" idx="63"/>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000000"/>
                </a:solidFill>
                <a:uFillTx/>
                <a:latin typeface="Tinos"/>
              </a:defRPr>
            </a:lvl1pPr>
          </a:lstStyle>
          <a:p>
            <a:pPr indent="0">
              <a:buNone/>
            </a:pPr>
            <a:r>
              <a:rPr b="0" lang="ru-RU" sz="1400" strike="noStrike" u="none">
                <a:solidFill>
                  <a:srgbClr val="000000"/>
                </a:solidFill>
                <a:uFillTx/>
                <a:latin typeface="Tinos"/>
              </a:rPr>
              <a:t>&lt;дата/время&gt;</a:t>
            </a:r>
            <a:endParaRPr b="0" lang="ru-RU" sz="1400" strike="noStrike" u="none">
              <a:solidFill>
                <a:srgbClr val="000000"/>
              </a:solidFill>
              <a:uFillTx/>
              <a:latin typeface="Tinos"/>
            </a:endParaRPr>
          </a:p>
        </p:txBody>
      </p:sp>
    </p:spTree>
  </p:cSld>
  <p:clrMap bg1="lt1" tx1="dk1" bg2="lt2" tx2="dk2" accent1="accent1" accent2="accent2" accent3="accent3" accent4="accent4" accent5="accent5" accent6="accent6" hlink="hlink" folHlink="folHlink"/>
  <p:sldLayoutIdLst>
    <p:sldLayoutId id="2147483689" r:id="rId4"/>
  </p:sldLayoutIdLst>
</p:sldMaster>
</file>

<file path=ppt/slideMasters/slideMaster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f0f5"/>
        </a:solidFill>
      </p:bgPr>
    </p:bg>
    <p:spTree>
      <p:nvGrpSpPr>
        <p:cNvPr id="1" name=""/>
        <p:cNvGrpSpPr/>
        <p:nvPr/>
      </p:nvGrpSpPr>
      <p:grpSpPr>
        <a:xfrm>
          <a:off x="0" y="0"/>
          <a:ext cx="0" cy="0"/>
          <a:chOff x="0" y="0"/>
          <a:chExt cx="0" cy="0"/>
        </a:xfrm>
      </p:grpSpPr>
      <p:sp>
        <p:nvSpPr>
          <p:cNvPr id="309"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000000"/>
              </a:solidFill>
              <a:uFillTx/>
              <a:latin typeface="XO Oriel"/>
            </a:endParaRPr>
          </a:p>
        </p:txBody>
      </p:sp>
      <p:grpSp>
        <p:nvGrpSpPr>
          <p:cNvPr id="310" name="Group 7"/>
          <p:cNvGrpSpPr/>
          <p:nvPr/>
        </p:nvGrpSpPr>
        <p:grpSpPr>
          <a:xfrm>
            <a:off x="-1652760" y="-16560"/>
            <a:ext cx="1563840" cy="608040"/>
            <a:chOff x="-1652760" y="-16560"/>
            <a:chExt cx="1563840" cy="608040"/>
          </a:xfrm>
        </p:grpSpPr>
        <p:sp>
          <p:nvSpPr>
            <p:cNvPr id="311"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000000"/>
                </a:solidFill>
                <a:uFillTx/>
                <a:latin typeface="XO Oriel"/>
              </a:endParaRPr>
            </a:p>
          </p:txBody>
        </p:sp>
        <p:sp>
          <p:nvSpPr>
            <p:cNvPr id="312"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000000"/>
                </a:solidFill>
                <a:uFillTx/>
                <a:latin typeface="XO Oriel"/>
              </a:endParaRPr>
            </a:p>
          </p:txBody>
        </p:sp>
        <p:pic>
          <p:nvPicPr>
            <p:cNvPr id="313" name="Picture 10" descr=""/>
            <p:cNvPicPr/>
            <p:nvPr/>
          </p:nvPicPr>
          <p:blipFill>
            <a:blip r:embed="rId3"/>
            <a:stretch/>
          </p:blipFill>
          <p:spPr>
            <a:xfrm>
              <a:off x="-1577160" y="196560"/>
              <a:ext cx="1404360" cy="185400"/>
            </a:xfrm>
            <a:prstGeom prst="rect">
              <a:avLst/>
            </a:prstGeom>
            <a:ln w="0">
              <a:noFill/>
            </a:ln>
          </p:spPr>
        </p:pic>
      </p:grpSp>
      <p:sp>
        <p:nvSpPr>
          <p:cNvPr id="314"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4"/>
          </a:solidFill>
          <a:ln w="12700">
            <a:noFill/>
          </a:ln>
        </p:spPr>
        <p:style>
          <a:lnRef idx="0"/>
          <a:fillRef idx="0"/>
          <a:effectRef idx="0"/>
          <a:fontRef idx="minor"/>
        </p:style>
        <p:txBody>
          <a:bodyPr lIns="90000" rIns="90000" tIns="45000" bIns="45000" anchor="t">
            <a:noAutofit/>
          </a:bodyPr>
          <a:p>
            <a:endParaRPr b="0" lang="ru-RU" sz="1800" strike="noStrike" u="none">
              <a:solidFill>
                <a:srgbClr val="ffffff"/>
              </a:solidFill>
              <a:uFillTx/>
              <a:latin typeface="XO Oriel"/>
            </a:endParaRPr>
          </a:p>
        </p:txBody>
      </p:sp>
      <p:sp>
        <p:nvSpPr>
          <p:cNvPr id="315"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000000"/>
                </a:solidFill>
                <a:uFillTx/>
                <a:latin typeface="XO Oriel"/>
              </a:rPr>
              <a:t>Для правки текста заглавия щёлкните мышью</a:t>
            </a:r>
            <a:endParaRPr b="0" lang="ru-RU" sz="1800" strike="noStrike" u="none">
              <a:solidFill>
                <a:srgbClr val="000000"/>
              </a:solidFill>
              <a:uFillTx/>
              <a:latin typeface="XO Oriel"/>
            </a:endParaRPr>
          </a:p>
        </p:txBody>
      </p:sp>
      <p:sp>
        <p:nvSpPr>
          <p:cNvPr id="316" name="PlaceHolder 2"/>
          <p:cNvSpPr>
            <a:spLocks noGrp="1"/>
          </p:cNvSpPr>
          <p:nvPr>
            <p:ph type="body"/>
          </p:nvPr>
        </p:nvSpPr>
        <p:spPr>
          <a:xfrm>
            <a:off x="838080" y="1825560"/>
            <a:ext cx="5130720" cy="3068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317" name="PlaceHolder 3"/>
          <p:cNvSpPr>
            <a:spLocks noGrp="1"/>
          </p:cNvSpPr>
          <p:nvPr>
            <p:ph type="body"/>
          </p:nvPr>
        </p:nvSpPr>
        <p:spPr>
          <a:xfrm>
            <a:off x="6226200" y="1825560"/>
            <a:ext cx="5130720" cy="3068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318" name="PlaceHolder 4"/>
          <p:cNvSpPr>
            <a:spLocks noGrp="1"/>
          </p:cNvSpPr>
          <p:nvPr>
            <p:ph type="ftr" idx="64"/>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000000"/>
              </a:solidFill>
              <a:uFillTx/>
              <a:latin typeface="Tinos"/>
            </a:endParaRPr>
          </a:p>
        </p:txBody>
      </p:sp>
      <p:sp>
        <p:nvSpPr>
          <p:cNvPr id="319" name="PlaceHolder 5"/>
          <p:cNvSpPr>
            <a:spLocks noGrp="1"/>
          </p:cNvSpPr>
          <p:nvPr>
            <p:ph type="sldNum" idx="65"/>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4564F878-C5C9-4366-812E-F2175B25FEAE}" type="slidenum">
              <a:rPr b="0" lang="en-US" sz="1200" strike="noStrike" u="none">
                <a:solidFill>
                  <a:srgbClr val="9097a3"/>
                </a:solidFill>
                <a:uFillTx/>
                <a:latin typeface="Calibri"/>
              </a:rPr>
              <a:t>&lt;номер&gt;</a:t>
            </a:fld>
            <a:endParaRPr b="0" lang="ru-RU" sz="1200" strike="noStrike" u="none">
              <a:solidFill>
                <a:srgbClr val="000000"/>
              </a:solidFill>
              <a:uFillTx/>
              <a:latin typeface="Tinos"/>
            </a:endParaRPr>
          </a:p>
        </p:txBody>
      </p:sp>
      <p:sp>
        <p:nvSpPr>
          <p:cNvPr id="320" name="PlaceHolder 6"/>
          <p:cNvSpPr>
            <a:spLocks noGrp="1"/>
          </p:cNvSpPr>
          <p:nvPr>
            <p:ph type="dt" idx="66"/>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000000"/>
                </a:solidFill>
                <a:uFillTx/>
                <a:latin typeface="Tinos"/>
              </a:defRPr>
            </a:lvl1pPr>
          </a:lstStyle>
          <a:p>
            <a:pPr indent="0">
              <a:buNone/>
            </a:pPr>
            <a:r>
              <a:rPr b="0" lang="ru-RU" sz="1400" strike="noStrike" u="none">
                <a:solidFill>
                  <a:srgbClr val="000000"/>
                </a:solidFill>
                <a:uFillTx/>
                <a:latin typeface="Tinos"/>
              </a:rPr>
              <a:t>&lt;дата/время&gt;</a:t>
            </a:r>
            <a:endParaRPr b="0" lang="ru-RU" sz="1400" strike="noStrike" u="none">
              <a:solidFill>
                <a:srgbClr val="000000"/>
              </a:solidFill>
              <a:uFillTx/>
              <a:latin typeface="Tinos"/>
            </a:endParaRPr>
          </a:p>
        </p:txBody>
      </p:sp>
    </p:spTree>
  </p:cSld>
  <p:clrMap bg1="lt1" tx1="dk1" bg2="lt2" tx2="dk2" accent1="accent1" accent2="accent2" accent3="accent3" accent4="accent4" accent5="accent5" accent6="accent6" hlink="hlink" folHlink="folHlink"/>
  <p:sldLayoutIdLst>
    <p:sldLayoutId id="2147483691" r:id="rId4"/>
  </p:sldLayoutIdLst>
</p:sldMaster>
</file>

<file path=ppt/slideMasters/slideMaster2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f0f5"/>
        </a:solidFill>
      </p:bgPr>
    </p:bg>
    <p:spTree>
      <p:nvGrpSpPr>
        <p:cNvPr id="1" name=""/>
        <p:cNvGrpSpPr/>
        <p:nvPr/>
      </p:nvGrpSpPr>
      <p:grpSpPr>
        <a:xfrm>
          <a:off x="0" y="0"/>
          <a:ext cx="0" cy="0"/>
          <a:chOff x="0" y="0"/>
          <a:chExt cx="0" cy="0"/>
        </a:xfrm>
      </p:grpSpPr>
      <p:sp>
        <p:nvSpPr>
          <p:cNvPr id="324"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000000"/>
              </a:solidFill>
              <a:uFillTx/>
              <a:latin typeface="XO Oriel"/>
            </a:endParaRPr>
          </a:p>
        </p:txBody>
      </p:sp>
      <p:grpSp>
        <p:nvGrpSpPr>
          <p:cNvPr id="325" name="Group 7"/>
          <p:cNvGrpSpPr/>
          <p:nvPr/>
        </p:nvGrpSpPr>
        <p:grpSpPr>
          <a:xfrm>
            <a:off x="-1652760" y="-16560"/>
            <a:ext cx="1563840" cy="608040"/>
            <a:chOff x="-1652760" y="-16560"/>
            <a:chExt cx="1563840" cy="608040"/>
          </a:xfrm>
        </p:grpSpPr>
        <p:sp>
          <p:nvSpPr>
            <p:cNvPr id="326"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000000"/>
                </a:solidFill>
                <a:uFillTx/>
                <a:latin typeface="XO Oriel"/>
              </a:endParaRPr>
            </a:p>
          </p:txBody>
        </p:sp>
        <p:sp>
          <p:nvSpPr>
            <p:cNvPr id="327"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000000"/>
                </a:solidFill>
                <a:uFillTx/>
                <a:latin typeface="XO Oriel"/>
              </a:endParaRPr>
            </a:p>
          </p:txBody>
        </p:sp>
        <p:pic>
          <p:nvPicPr>
            <p:cNvPr id="328" name="Picture 10" descr=""/>
            <p:cNvPicPr/>
            <p:nvPr/>
          </p:nvPicPr>
          <p:blipFill>
            <a:blip r:embed="rId3"/>
            <a:stretch/>
          </p:blipFill>
          <p:spPr>
            <a:xfrm>
              <a:off x="-1577160" y="196560"/>
              <a:ext cx="1404360" cy="185400"/>
            </a:xfrm>
            <a:prstGeom prst="rect">
              <a:avLst/>
            </a:prstGeom>
            <a:ln w="0">
              <a:noFill/>
            </a:ln>
          </p:spPr>
        </p:pic>
      </p:grpSp>
      <p:sp>
        <p:nvSpPr>
          <p:cNvPr id="329"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4"/>
          </a:solidFill>
          <a:ln w="12700">
            <a:noFill/>
          </a:ln>
        </p:spPr>
        <p:style>
          <a:lnRef idx="0"/>
          <a:fillRef idx="0"/>
          <a:effectRef idx="0"/>
          <a:fontRef idx="minor"/>
        </p:style>
        <p:txBody>
          <a:bodyPr lIns="90000" rIns="90000" tIns="45000" bIns="45000" anchor="t">
            <a:noAutofit/>
          </a:bodyPr>
          <a:p>
            <a:endParaRPr b="0" lang="ru-RU" sz="1800" strike="noStrike" u="none">
              <a:solidFill>
                <a:srgbClr val="ffffff"/>
              </a:solidFill>
              <a:uFillTx/>
              <a:latin typeface="XO Oriel"/>
            </a:endParaRPr>
          </a:p>
        </p:txBody>
      </p:sp>
      <p:sp>
        <p:nvSpPr>
          <p:cNvPr id="330"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000000"/>
                </a:solidFill>
                <a:uFillTx/>
                <a:latin typeface="XO Oriel"/>
              </a:rPr>
              <a:t>Для правки текста заглавия щёлкните мышью</a:t>
            </a:r>
            <a:endParaRPr b="0" lang="ru-RU" sz="1800" strike="noStrike" u="none">
              <a:solidFill>
                <a:srgbClr val="000000"/>
              </a:solidFill>
              <a:uFillTx/>
              <a:latin typeface="XO Oriel"/>
            </a:endParaRPr>
          </a:p>
        </p:txBody>
      </p:sp>
      <p:sp>
        <p:nvSpPr>
          <p:cNvPr id="331" name="PlaceHolder 2"/>
          <p:cNvSpPr>
            <a:spLocks noGrp="1"/>
          </p:cNvSpPr>
          <p:nvPr>
            <p:ph type="ftr" idx="67"/>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000000"/>
              </a:solidFill>
              <a:uFillTx/>
              <a:latin typeface="Tinos"/>
            </a:endParaRPr>
          </a:p>
        </p:txBody>
      </p:sp>
      <p:sp>
        <p:nvSpPr>
          <p:cNvPr id="332" name="PlaceHolder 3"/>
          <p:cNvSpPr>
            <a:spLocks noGrp="1"/>
          </p:cNvSpPr>
          <p:nvPr>
            <p:ph type="sldNum" idx="68"/>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95A734B6-C66A-4C1E-AF13-34A7E414F0E5}" type="slidenum">
              <a:rPr b="0" lang="en-US" sz="1200" strike="noStrike" u="none">
                <a:solidFill>
                  <a:srgbClr val="9097a3"/>
                </a:solidFill>
                <a:uFillTx/>
                <a:latin typeface="Calibri"/>
              </a:rPr>
              <a:t>&lt;номер&gt;</a:t>
            </a:fld>
            <a:endParaRPr b="0" lang="ru-RU" sz="1200" strike="noStrike" u="none">
              <a:solidFill>
                <a:srgbClr val="000000"/>
              </a:solidFill>
              <a:uFillTx/>
              <a:latin typeface="Tinos"/>
            </a:endParaRPr>
          </a:p>
        </p:txBody>
      </p:sp>
      <p:sp>
        <p:nvSpPr>
          <p:cNvPr id="333" name="PlaceHolder 4"/>
          <p:cNvSpPr>
            <a:spLocks noGrp="1"/>
          </p:cNvSpPr>
          <p:nvPr>
            <p:ph type="dt" idx="69"/>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000000"/>
                </a:solidFill>
                <a:uFillTx/>
                <a:latin typeface="Tinos"/>
              </a:defRPr>
            </a:lvl1pPr>
          </a:lstStyle>
          <a:p>
            <a:pPr indent="0">
              <a:buNone/>
            </a:pPr>
            <a:r>
              <a:rPr b="0" lang="ru-RU" sz="1400" strike="noStrike" u="none">
                <a:solidFill>
                  <a:srgbClr val="000000"/>
                </a:solidFill>
                <a:uFillTx/>
                <a:latin typeface="Tinos"/>
              </a:rPr>
              <a:t>&lt;дата/время&gt;</a:t>
            </a:r>
            <a:endParaRPr b="0" lang="ru-RU" sz="1400" strike="noStrike" u="none">
              <a:solidFill>
                <a:srgbClr val="000000"/>
              </a:solidFill>
              <a:uFillTx/>
              <a:latin typeface="Tinos"/>
            </a:endParaRPr>
          </a:p>
        </p:txBody>
      </p:sp>
    </p:spTree>
  </p:cSld>
  <p:clrMap bg1="lt1" tx1="dk1" bg2="lt2" tx2="dk2" accent1="accent1" accent2="accent2" accent3="accent3" accent4="accent4" accent5="accent5" accent6="accent6" hlink="hlink" folHlink="folHlink"/>
  <p:sldLayoutIdLst>
    <p:sldLayoutId id="2147483693" r:id="rId4"/>
  </p:sldLayoutIdLst>
</p:sldMaster>
</file>

<file path=ppt/slideMasters/slideMaster2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f0f5"/>
        </a:solidFill>
      </p:bgPr>
    </p:bg>
    <p:spTree>
      <p:nvGrpSpPr>
        <p:cNvPr id="1" name=""/>
        <p:cNvGrpSpPr/>
        <p:nvPr/>
      </p:nvGrpSpPr>
      <p:grpSpPr>
        <a:xfrm>
          <a:off x="0" y="0"/>
          <a:ext cx="0" cy="0"/>
          <a:chOff x="0" y="0"/>
          <a:chExt cx="0" cy="0"/>
        </a:xfrm>
      </p:grpSpPr>
      <p:sp>
        <p:nvSpPr>
          <p:cNvPr id="335"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000000"/>
              </a:solidFill>
              <a:uFillTx/>
              <a:latin typeface="XO Oriel"/>
            </a:endParaRPr>
          </a:p>
        </p:txBody>
      </p:sp>
      <p:grpSp>
        <p:nvGrpSpPr>
          <p:cNvPr id="336" name="Group 7"/>
          <p:cNvGrpSpPr/>
          <p:nvPr/>
        </p:nvGrpSpPr>
        <p:grpSpPr>
          <a:xfrm>
            <a:off x="-1652760" y="-16560"/>
            <a:ext cx="1563840" cy="608040"/>
            <a:chOff x="-1652760" y="-16560"/>
            <a:chExt cx="1563840" cy="608040"/>
          </a:xfrm>
        </p:grpSpPr>
        <p:sp>
          <p:nvSpPr>
            <p:cNvPr id="337"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000000"/>
                </a:solidFill>
                <a:uFillTx/>
                <a:latin typeface="XO Oriel"/>
              </a:endParaRPr>
            </a:p>
          </p:txBody>
        </p:sp>
        <p:sp>
          <p:nvSpPr>
            <p:cNvPr id="338"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000000"/>
                </a:solidFill>
                <a:uFillTx/>
                <a:latin typeface="XO Oriel"/>
              </a:endParaRPr>
            </a:p>
          </p:txBody>
        </p:sp>
        <p:pic>
          <p:nvPicPr>
            <p:cNvPr id="339" name="Picture 10" descr=""/>
            <p:cNvPicPr/>
            <p:nvPr/>
          </p:nvPicPr>
          <p:blipFill>
            <a:blip r:embed="rId3"/>
            <a:stretch/>
          </p:blipFill>
          <p:spPr>
            <a:xfrm>
              <a:off x="-1577160" y="196560"/>
              <a:ext cx="1404360" cy="185400"/>
            </a:xfrm>
            <a:prstGeom prst="rect">
              <a:avLst/>
            </a:prstGeom>
            <a:ln w="0">
              <a:noFill/>
            </a:ln>
          </p:spPr>
        </p:pic>
      </p:grpSp>
      <p:sp>
        <p:nvSpPr>
          <p:cNvPr id="340"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4"/>
          </a:solidFill>
          <a:ln w="12700">
            <a:noFill/>
          </a:ln>
        </p:spPr>
        <p:style>
          <a:lnRef idx="0"/>
          <a:fillRef idx="0"/>
          <a:effectRef idx="0"/>
          <a:fontRef idx="minor"/>
        </p:style>
        <p:txBody>
          <a:bodyPr lIns="90000" rIns="90000" tIns="45000" bIns="45000" anchor="t">
            <a:noAutofit/>
          </a:bodyPr>
          <a:p>
            <a:endParaRPr b="0" lang="ru-RU" sz="1800" strike="noStrike" u="none">
              <a:solidFill>
                <a:srgbClr val="ffffff"/>
              </a:solidFill>
              <a:uFillTx/>
              <a:latin typeface="XO Oriel"/>
            </a:endParaRPr>
          </a:p>
        </p:txBody>
      </p:sp>
      <p:sp>
        <p:nvSpPr>
          <p:cNvPr id="341" name="PlaceHolder 1"/>
          <p:cNvSpPr>
            <a:spLocks noGrp="1"/>
          </p:cNvSpPr>
          <p:nvPr>
            <p:ph type="ftr" idx="70"/>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000000"/>
              </a:solidFill>
              <a:uFillTx/>
              <a:latin typeface="Tinos"/>
            </a:endParaRPr>
          </a:p>
        </p:txBody>
      </p:sp>
      <p:sp>
        <p:nvSpPr>
          <p:cNvPr id="342" name="PlaceHolder 2"/>
          <p:cNvSpPr>
            <a:spLocks noGrp="1"/>
          </p:cNvSpPr>
          <p:nvPr>
            <p:ph type="sldNum" idx="71"/>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3DCD07C6-9335-4B27-B78B-961B703DFE61}" type="slidenum">
              <a:rPr b="0" lang="en-US" sz="1200" strike="noStrike" u="none">
                <a:solidFill>
                  <a:srgbClr val="9097a3"/>
                </a:solidFill>
                <a:uFillTx/>
                <a:latin typeface="Calibri"/>
              </a:rPr>
              <a:t>&lt;номер&gt;</a:t>
            </a:fld>
            <a:endParaRPr b="0" lang="ru-RU" sz="1200" strike="noStrike" u="none">
              <a:solidFill>
                <a:srgbClr val="000000"/>
              </a:solidFill>
              <a:uFillTx/>
              <a:latin typeface="Tinos"/>
            </a:endParaRPr>
          </a:p>
        </p:txBody>
      </p:sp>
      <p:sp>
        <p:nvSpPr>
          <p:cNvPr id="343" name="PlaceHolder 3"/>
          <p:cNvSpPr>
            <a:spLocks noGrp="1"/>
          </p:cNvSpPr>
          <p:nvPr>
            <p:ph type="dt" idx="72"/>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000000"/>
                </a:solidFill>
                <a:uFillTx/>
                <a:latin typeface="Tinos"/>
              </a:defRPr>
            </a:lvl1pPr>
          </a:lstStyle>
          <a:p>
            <a:pPr indent="0">
              <a:buNone/>
            </a:pPr>
            <a:r>
              <a:rPr b="0" lang="ru-RU" sz="1400" strike="noStrike" u="none">
                <a:solidFill>
                  <a:srgbClr val="000000"/>
                </a:solidFill>
                <a:uFillTx/>
                <a:latin typeface="Tinos"/>
              </a:rPr>
              <a:t>&lt;дата/время&gt;</a:t>
            </a:r>
            <a:endParaRPr b="0" lang="ru-RU" sz="1400" strike="noStrike" u="none">
              <a:solidFill>
                <a:srgbClr val="000000"/>
              </a:solidFill>
              <a:uFillTx/>
              <a:latin typeface="Tinos"/>
            </a:endParaRPr>
          </a:p>
        </p:txBody>
      </p:sp>
    </p:spTree>
  </p:cSld>
  <p:clrMap bg1="lt1" tx1="dk1" bg2="lt2" tx2="dk2" accent1="accent1" accent2="accent2" accent3="accent3" accent4="accent4" accent5="accent5" accent6="accent6" hlink="hlink" folHlink="folHlink"/>
  <p:sldLayoutIdLst>
    <p:sldLayoutId id="2147483695" r:id="rId4"/>
  </p:sldLayoutIdLst>
</p:sldMaster>
</file>

<file path=ppt/slideMasters/slideMaster2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344"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345" name="Group 7"/>
          <p:cNvGrpSpPr/>
          <p:nvPr/>
        </p:nvGrpSpPr>
        <p:grpSpPr>
          <a:xfrm>
            <a:off x="-1652760" y="-16560"/>
            <a:ext cx="1563840" cy="608040"/>
            <a:chOff x="-1652760" y="-16560"/>
            <a:chExt cx="1563840" cy="608040"/>
          </a:xfrm>
        </p:grpSpPr>
        <p:sp>
          <p:nvSpPr>
            <p:cNvPr id="346"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347"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348" name="Picture 10" descr=""/>
            <p:cNvPicPr/>
            <p:nvPr/>
          </p:nvPicPr>
          <p:blipFill>
            <a:blip r:embed="rId3"/>
            <a:stretch/>
          </p:blipFill>
          <p:spPr>
            <a:xfrm>
              <a:off x="-1577160" y="196560"/>
              <a:ext cx="1404360" cy="185400"/>
            </a:xfrm>
            <a:prstGeom prst="rect">
              <a:avLst/>
            </a:prstGeom>
            <a:ln w="0">
              <a:noFill/>
            </a:ln>
          </p:spPr>
        </p:pic>
      </p:grpSp>
      <p:sp>
        <p:nvSpPr>
          <p:cNvPr id="349"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350"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351" name="PlaceHolder 2"/>
          <p:cNvSpPr>
            <a:spLocks noGrp="1"/>
          </p:cNvSpPr>
          <p:nvPr>
            <p:ph type="body"/>
          </p:nvPr>
        </p:nvSpPr>
        <p:spPr>
          <a:xfrm>
            <a:off x="83808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352" name="PlaceHolder 3"/>
          <p:cNvSpPr>
            <a:spLocks noGrp="1"/>
          </p:cNvSpPr>
          <p:nvPr>
            <p:ph type="body"/>
          </p:nvPr>
        </p:nvSpPr>
        <p:spPr>
          <a:xfrm>
            <a:off x="6226200" y="1825560"/>
            <a:ext cx="5130720" cy="3068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353" name="PlaceHolder 4"/>
          <p:cNvSpPr>
            <a:spLocks noGrp="1"/>
          </p:cNvSpPr>
          <p:nvPr>
            <p:ph type="body"/>
          </p:nvPr>
        </p:nvSpPr>
        <p:spPr>
          <a:xfrm>
            <a:off x="838080" y="342828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354" name="PlaceHolder 5"/>
          <p:cNvSpPr>
            <a:spLocks noGrp="1"/>
          </p:cNvSpPr>
          <p:nvPr>
            <p:ph type="ftr" idx="73"/>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355" name="PlaceHolder 6"/>
          <p:cNvSpPr>
            <a:spLocks noGrp="1"/>
          </p:cNvSpPr>
          <p:nvPr>
            <p:ph type="sldNum" idx="74"/>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112624FD-9A90-46B4-B66C-D6708DDFFDD0}"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356" name="PlaceHolder 7"/>
          <p:cNvSpPr>
            <a:spLocks noGrp="1"/>
          </p:cNvSpPr>
          <p:nvPr>
            <p:ph type="dt" idx="75"/>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697" r:id="rId4"/>
  </p:sldLayoutIdLst>
</p:sldMaster>
</file>

<file path=ppt/slideMasters/slideMaster2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361"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362" name="Group 7"/>
          <p:cNvGrpSpPr/>
          <p:nvPr/>
        </p:nvGrpSpPr>
        <p:grpSpPr>
          <a:xfrm>
            <a:off x="-1652760" y="-16560"/>
            <a:ext cx="1563840" cy="608040"/>
            <a:chOff x="-1652760" y="-16560"/>
            <a:chExt cx="1563840" cy="608040"/>
          </a:xfrm>
        </p:grpSpPr>
        <p:sp>
          <p:nvSpPr>
            <p:cNvPr id="363"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364"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365" name="Picture 10" descr=""/>
            <p:cNvPicPr/>
            <p:nvPr/>
          </p:nvPicPr>
          <p:blipFill>
            <a:blip r:embed="rId3"/>
            <a:stretch/>
          </p:blipFill>
          <p:spPr>
            <a:xfrm>
              <a:off x="-1577160" y="196560"/>
              <a:ext cx="1404360" cy="185400"/>
            </a:xfrm>
            <a:prstGeom prst="rect">
              <a:avLst/>
            </a:prstGeom>
            <a:ln w="0">
              <a:noFill/>
            </a:ln>
          </p:spPr>
        </p:pic>
      </p:grpSp>
      <p:sp>
        <p:nvSpPr>
          <p:cNvPr id="366"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367"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368" name="PlaceHolder 2"/>
          <p:cNvSpPr>
            <a:spLocks noGrp="1"/>
          </p:cNvSpPr>
          <p:nvPr>
            <p:ph type="body"/>
          </p:nvPr>
        </p:nvSpPr>
        <p:spPr>
          <a:xfrm>
            <a:off x="838080" y="1825560"/>
            <a:ext cx="5130720" cy="3068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369" name="PlaceHolder 3"/>
          <p:cNvSpPr>
            <a:spLocks noGrp="1"/>
          </p:cNvSpPr>
          <p:nvPr>
            <p:ph type="body"/>
          </p:nvPr>
        </p:nvSpPr>
        <p:spPr>
          <a:xfrm>
            <a:off x="622620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370" name="PlaceHolder 4"/>
          <p:cNvSpPr>
            <a:spLocks noGrp="1"/>
          </p:cNvSpPr>
          <p:nvPr>
            <p:ph type="body"/>
          </p:nvPr>
        </p:nvSpPr>
        <p:spPr>
          <a:xfrm>
            <a:off x="6226200" y="342828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371" name="PlaceHolder 5"/>
          <p:cNvSpPr>
            <a:spLocks noGrp="1"/>
          </p:cNvSpPr>
          <p:nvPr>
            <p:ph type="ftr" idx="76"/>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372" name="PlaceHolder 6"/>
          <p:cNvSpPr>
            <a:spLocks noGrp="1"/>
          </p:cNvSpPr>
          <p:nvPr>
            <p:ph type="sldNum" idx="77"/>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326B40F8-9560-4BA8-878C-C23A0E38EB3E}"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373" name="PlaceHolder 7"/>
          <p:cNvSpPr>
            <a:spLocks noGrp="1"/>
          </p:cNvSpPr>
          <p:nvPr>
            <p:ph type="dt" idx="78"/>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699" r:id="rId4"/>
  </p:sldLayoutIdLst>
</p:sldMaster>
</file>

<file path=ppt/slideMasters/slideMaster2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378"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379" name="Group 7"/>
          <p:cNvGrpSpPr/>
          <p:nvPr/>
        </p:nvGrpSpPr>
        <p:grpSpPr>
          <a:xfrm>
            <a:off x="-1652760" y="-16560"/>
            <a:ext cx="1563840" cy="608040"/>
            <a:chOff x="-1652760" y="-16560"/>
            <a:chExt cx="1563840" cy="608040"/>
          </a:xfrm>
        </p:grpSpPr>
        <p:sp>
          <p:nvSpPr>
            <p:cNvPr id="380"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381"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382" name="Picture 10" descr=""/>
            <p:cNvPicPr/>
            <p:nvPr/>
          </p:nvPicPr>
          <p:blipFill>
            <a:blip r:embed="rId3"/>
            <a:stretch/>
          </p:blipFill>
          <p:spPr>
            <a:xfrm>
              <a:off x="-1577160" y="196560"/>
              <a:ext cx="1404360" cy="185400"/>
            </a:xfrm>
            <a:prstGeom prst="rect">
              <a:avLst/>
            </a:prstGeom>
            <a:ln w="0">
              <a:noFill/>
            </a:ln>
          </p:spPr>
        </p:pic>
      </p:grpSp>
      <p:sp>
        <p:nvSpPr>
          <p:cNvPr id="383"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384"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385" name="PlaceHolder 2"/>
          <p:cNvSpPr>
            <a:spLocks noGrp="1"/>
          </p:cNvSpPr>
          <p:nvPr>
            <p:ph type="body"/>
          </p:nvPr>
        </p:nvSpPr>
        <p:spPr>
          <a:xfrm>
            <a:off x="83808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386" name="PlaceHolder 3"/>
          <p:cNvSpPr>
            <a:spLocks noGrp="1"/>
          </p:cNvSpPr>
          <p:nvPr>
            <p:ph type="body"/>
          </p:nvPr>
        </p:nvSpPr>
        <p:spPr>
          <a:xfrm>
            <a:off x="622620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387" name="PlaceHolder 4"/>
          <p:cNvSpPr>
            <a:spLocks noGrp="1"/>
          </p:cNvSpPr>
          <p:nvPr>
            <p:ph type="body"/>
          </p:nvPr>
        </p:nvSpPr>
        <p:spPr>
          <a:xfrm>
            <a:off x="838080" y="3428280"/>
            <a:ext cx="10514880" cy="1463040"/>
          </a:xfrm>
          <a:prstGeom prst="rect">
            <a:avLst/>
          </a:prstGeom>
          <a:noFill/>
          <a:ln w="0">
            <a:noFill/>
          </a:ln>
        </p:spPr>
        <p:txBody>
          <a:bodyPr lIns="0" rIns="0" tIns="0" bIns="0" anchor="t">
            <a:normAutofit fontScale="7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388" name="PlaceHolder 5"/>
          <p:cNvSpPr>
            <a:spLocks noGrp="1"/>
          </p:cNvSpPr>
          <p:nvPr>
            <p:ph type="ftr" idx="79"/>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389" name="PlaceHolder 6"/>
          <p:cNvSpPr>
            <a:spLocks noGrp="1"/>
          </p:cNvSpPr>
          <p:nvPr>
            <p:ph type="sldNum" idx="80"/>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80EABD4D-0ECC-401B-85DF-316C41445B3A}"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390" name="PlaceHolder 7"/>
          <p:cNvSpPr>
            <a:spLocks noGrp="1"/>
          </p:cNvSpPr>
          <p:nvPr>
            <p:ph type="dt" idx="81"/>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701" r:id="rId4"/>
  </p:sldLayoutIdLst>
</p:sldMaster>
</file>

<file path=ppt/slideMasters/slideMaster2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395"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396" name="Group 7"/>
          <p:cNvGrpSpPr/>
          <p:nvPr/>
        </p:nvGrpSpPr>
        <p:grpSpPr>
          <a:xfrm>
            <a:off x="-1652760" y="-16560"/>
            <a:ext cx="1563840" cy="608040"/>
            <a:chOff x="-1652760" y="-16560"/>
            <a:chExt cx="1563840" cy="608040"/>
          </a:xfrm>
        </p:grpSpPr>
        <p:sp>
          <p:nvSpPr>
            <p:cNvPr id="397"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398"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399" name="Picture 10" descr=""/>
            <p:cNvPicPr/>
            <p:nvPr/>
          </p:nvPicPr>
          <p:blipFill>
            <a:blip r:embed="rId3"/>
            <a:stretch/>
          </p:blipFill>
          <p:spPr>
            <a:xfrm>
              <a:off x="-1577160" y="196560"/>
              <a:ext cx="1404360" cy="185400"/>
            </a:xfrm>
            <a:prstGeom prst="rect">
              <a:avLst/>
            </a:prstGeom>
            <a:ln w="0">
              <a:noFill/>
            </a:ln>
          </p:spPr>
        </p:pic>
      </p:grpSp>
      <p:sp>
        <p:nvSpPr>
          <p:cNvPr id="400"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401"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402" name="PlaceHolder 2"/>
          <p:cNvSpPr>
            <a:spLocks noGrp="1"/>
          </p:cNvSpPr>
          <p:nvPr>
            <p:ph type="body"/>
          </p:nvPr>
        </p:nvSpPr>
        <p:spPr>
          <a:xfrm>
            <a:off x="838080" y="1825560"/>
            <a:ext cx="10514880" cy="1463040"/>
          </a:xfrm>
          <a:prstGeom prst="rect">
            <a:avLst/>
          </a:prstGeom>
          <a:noFill/>
          <a:ln w="0">
            <a:noFill/>
          </a:ln>
        </p:spPr>
        <p:txBody>
          <a:bodyPr lIns="0" rIns="0" tIns="0" bIns="0" anchor="t">
            <a:normAutofit fontScale="7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403" name="PlaceHolder 3"/>
          <p:cNvSpPr>
            <a:spLocks noGrp="1"/>
          </p:cNvSpPr>
          <p:nvPr>
            <p:ph type="body"/>
          </p:nvPr>
        </p:nvSpPr>
        <p:spPr>
          <a:xfrm>
            <a:off x="838080" y="3428280"/>
            <a:ext cx="10514880" cy="1463040"/>
          </a:xfrm>
          <a:prstGeom prst="rect">
            <a:avLst/>
          </a:prstGeom>
          <a:noFill/>
          <a:ln w="0">
            <a:noFill/>
          </a:ln>
        </p:spPr>
        <p:txBody>
          <a:bodyPr lIns="0" rIns="0" tIns="0" bIns="0" anchor="t">
            <a:normAutofit fontScale="7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404" name="PlaceHolder 4"/>
          <p:cNvSpPr>
            <a:spLocks noGrp="1"/>
          </p:cNvSpPr>
          <p:nvPr>
            <p:ph type="ftr" idx="82"/>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405" name="PlaceHolder 5"/>
          <p:cNvSpPr>
            <a:spLocks noGrp="1"/>
          </p:cNvSpPr>
          <p:nvPr>
            <p:ph type="sldNum" idx="83"/>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BFD85A1E-5486-4E28-9E2D-39699279E6FA}"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406" name="PlaceHolder 6"/>
          <p:cNvSpPr>
            <a:spLocks noGrp="1"/>
          </p:cNvSpPr>
          <p:nvPr>
            <p:ph type="dt" idx="84"/>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703" r:id="rId4"/>
  </p:sldLayoutIdLst>
</p:sldMaster>
</file>

<file path=ppt/slideMasters/slideMaster2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410"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411" name="Group 7"/>
          <p:cNvGrpSpPr/>
          <p:nvPr/>
        </p:nvGrpSpPr>
        <p:grpSpPr>
          <a:xfrm>
            <a:off x="-1652760" y="-16560"/>
            <a:ext cx="1563840" cy="608040"/>
            <a:chOff x="-1652760" y="-16560"/>
            <a:chExt cx="1563840" cy="608040"/>
          </a:xfrm>
        </p:grpSpPr>
        <p:sp>
          <p:nvSpPr>
            <p:cNvPr id="412"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413"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414" name="Picture 10" descr=""/>
            <p:cNvPicPr/>
            <p:nvPr/>
          </p:nvPicPr>
          <p:blipFill>
            <a:blip r:embed="rId3"/>
            <a:stretch/>
          </p:blipFill>
          <p:spPr>
            <a:xfrm>
              <a:off x="-1577160" y="196560"/>
              <a:ext cx="1404360" cy="185400"/>
            </a:xfrm>
            <a:prstGeom prst="rect">
              <a:avLst/>
            </a:prstGeom>
            <a:ln w="0">
              <a:noFill/>
            </a:ln>
          </p:spPr>
        </p:pic>
      </p:grpSp>
      <p:sp>
        <p:nvSpPr>
          <p:cNvPr id="415"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416"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417" name="PlaceHolder 2"/>
          <p:cNvSpPr>
            <a:spLocks noGrp="1"/>
          </p:cNvSpPr>
          <p:nvPr>
            <p:ph type="body"/>
          </p:nvPr>
        </p:nvSpPr>
        <p:spPr>
          <a:xfrm>
            <a:off x="83808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418" name="PlaceHolder 3"/>
          <p:cNvSpPr>
            <a:spLocks noGrp="1"/>
          </p:cNvSpPr>
          <p:nvPr>
            <p:ph type="body"/>
          </p:nvPr>
        </p:nvSpPr>
        <p:spPr>
          <a:xfrm>
            <a:off x="622620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419" name="PlaceHolder 4"/>
          <p:cNvSpPr>
            <a:spLocks noGrp="1"/>
          </p:cNvSpPr>
          <p:nvPr>
            <p:ph type="body"/>
          </p:nvPr>
        </p:nvSpPr>
        <p:spPr>
          <a:xfrm>
            <a:off x="838080" y="342828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420" name="PlaceHolder 5"/>
          <p:cNvSpPr>
            <a:spLocks noGrp="1"/>
          </p:cNvSpPr>
          <p:nvPr>
            <p:ph type="body"/>
          </p:nvPr>
        </p:nvSpPr>
        <p:spPr>
          <a:xfrm>
            <a:off x="6226200" y="342828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421" name="PlaceHolder 6"/>
          <p:cNvSpPr>
            <a:spLocks noGrp="1"/>
          </p:cNvSpPr>
          <p:nvPr>
            <p:ph type="ftr" idx="85"/>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422" name="PlaceHolder 7"/>
          <p:cNvSpPr>
            <a:spLocks noGrp="1"/>
          </p:cNvSpPr>
          <p:nvPr>
            <p:ph type="sldNum" idx="86"/>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A19B8CD0-C230-458A-A12B-E917061BDAB7}"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423" name="PlaceHolder 8"/>
          <p:cNvSpPr>
            <a:spLocks noGrp="1"/>
          </p:cNvSpPr>
          <p:nvPr>
            <p:ph type="dt" idx="87"/>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705" r:id="rId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34"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35" name="Group 7"/>
          <p:cNvGrpSpPr/>
          <p:nvPr/>
        </p:nvGrpSpPr>
        <p:grpSpPr>
          <a:xfrm>
            <a:off x="-1652760" y="-16560"/>
            <a:ext cx="1563840" cy="608040"/>
            <a:chOff x="-1652760" y="-16560"/>
            <a:chExt cx="1563840" cy="608040"/>
          </a:xfrm>
        </p:grpSpPr>
        <p:sp>
          <p:nvSpPr>
            <p:cNvPr id="36"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37"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38" name="Picture 10" descr=""/>
            <p:cNvPicPr/>
            <p:nvPr/>
          </p:nvPicPr>
          <p:blipFill>
            <a:blip r:embed="rId3"/>
            <a:stretch/>
          </p:blipFill>
          <p:spPr>
            <a:xfrm>
              <a:off x="-1577160" y="196560"/>
              <a:ext cx="1404360" cy="185400"/>
            </a:xfrm>
            <a:prstGeom prst="rect">
              <a:avLst/>
            </a:prstGeom>
            <a:ln w="0">
              <a:noFill/>
            </a:ln>
          </p:spPr>
        </p:pic>
      </p:grpSp>
      <p:sp>
        <p:nvSpPr>
          <p:cNvPr id="39"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1264" y="1003"/>
                </a:moveTo>
                <a:lnTo>
                  <a:pt x="1264" y="1003"/>
                </a:lnTo>
                <a:lnTo>
                  <a:pt x="1285" y="1023"/>
                </a:lnTo>
                <a:lnTo>
                  <a:pt x="1285" y="3145"/>
                </a:lnTo>
                <a:lnTo>
                  <a:pt x="0" y="4447"/>
                </a:lnTo>
                <a:lnTo>
                  <a:pt x="21" y="4466"/>
                </a:lnTo>
                <a:lnTo>
                  <a:pt x="21" y="6608"/>
                </a:lnTo>
                <a:lnTo>
                  <a:pt x="48" y="6608"/>
                </a:lnTo>
                <a:lnTo>
                  <a:pt x="32" y="6640"/>
                </a:lnTo>
                <a:lnTo>
                  <a:pt x="1312" y="7934"/>
                </a:lnTo>
                <a:lnTo>
                  <a:pt x="2578" y="6652"/>
                </a:lnTo>
                <a:lnTo>
                  <a:pt x="3845" y="7934"/>
                </a:lnTo>
                <a:lnTo>
                  <a:pt x="5124" y="6640"/>
                </a:lnTo>
                <a:lnTo>
                  <a:pt x="5108" y="6608"/>
                </a:lnTo>
                <a:lnTo>
                  <a:pt x="5135" y="6608"/>
                </a:lnTo>
                <a:lnTo>
                  <a:pt x="5135" y="4466"/>
                </a:lnTo>
                <a:lnTo>
                  <a:pt x="5157" y="4447"/>
                </a:lnTo>
                <a:lnTo>
                  <a:pt x="5157" y="4447"/>
                </a:lnTo>
                <a:lnTo>
                  <a:pt x="6375" y="3217"/>
                </a:lnTo>
                <a:lnTo>
                  <a:pt x="7593" y="4447"/>
                </a:lnTo>
                <a:lnTo>
                  <a:pt x="7593" y="4447"/>
                </a:lnTo>
                <a:lnTo>
                  <a:pt x="7614" y="4466"/>
                </a:lnTo>
                <a:lnTo>
                  <a:pt x="7614" y="6608"/>
                </a:lnTo>
                <a:lnTo>
                  <a:pt x="7641" y="6608"/>
                </a:lnTo>
                <a:lnTo>
                  <a:pt x="7625" y="6640"/>
                </a:lnTo>
                <a:lnTo>
                  <a:pt x="8905" y="7934"/>
                </a:lnTo>
                <a:lnTo>
                  <a:pt x="10171" y="6652"/>
                </a:lnTo>
                <a:lnTo>
                  <a:pt x="11437" y="7934"/>
                </a:lnTo>
                <a:lnTo>
                  <a:pt x="12717" y="6640"/>
                </a:lnTo>
                <a:lnTo>
                  <a:pt x="12701" y="6608"/>
                </a:lnTo>
                <a:lnTo>
                  <a:pt x="12728" y="6608"/>
                </a:lnTo>
                <a:lnTo>
                  <a:pt x="12728" y="4466"/>
                </a:lnTo>
                <a:lnTo>
                  <a:pt x="12749" y="4447"/>
                </a:lnTo>
                <a:lnTo>
                  <a:pt x="12749" y="4447"/>
                </a:lnTo>
                <a:lnTo>
                  <a:pt x="13981" y="3201"/>
                </a:lnTo>
                <a:lnTo>
                  <a:pt x="13965" y="3169"/>
                </a:lnTo>
                <a:lnTo>
                  <a:pt x="13991" y="3169"/>
                </a:lnTo>
                <a:lnTo>
                  <a:pt x="13991" y="1027"/>
                </a:lnTo>
                <a:lnTo>
                  <a:pt x="14013" y="1007"/>
                </a:lnTo>
                <a:lnTo>
                  <a:pt x="14013" y="1007"/>
                </a:lnTo>
                <a:lnTo>
                  <a:pt x="15006" y="4"/>
                </a:lnTo>
                <a:lnTo>
                  <a:pt x="14912" y="4"/>
                </a:lnTo>
                <a:lnTo>
                  <a:pt x="13994" y="935"/>
                </a:lnTo>
                <a:lnTo>
                  <a:pt x="13994" y="4"/>
                </a:lnTo>
                <a:lnTo>
                  <a:pt x="13940" y="4"/>
                </a:lnTo>
                <a:lnTo>
                  <a:pt x="13940" y="935"/>
                </a:lnTo>
                <a:lnTo>
                  <a:pt x="13109" y="96"/>
                </a:lnTo>
                <a:lnTo>
                  <a:pt x="13020" y="8"/>
                </a:lnTo>
                <a:lnTo>
                  <a:pt x="12926" y="8"/>
                </a:lnTo>
                <a:lnTo>
                  <a:pt x="13919" y="1011"/>
                </a:lnTo>
                <a:lnTo>
                  <a:pt x="12701" y="2241"/>
                </a:lnTo>
                <a:lnTo>
                  <a:pt x="11483" y="1011"/>
                </a:lnTo>
                <a:lnTo>
                  <a:pt x="12476" y="8"/>
                </a:lnTo>
                <a:lnTo>
                  <a:pt x="12382" y="8"/>
                </a:lnTo>
                <a:lnTo>
                  <a:pt x="12288" y="104"/>
                </a:lnTo>
                <a:lnTo>
                  <a:pt x="11461" y="939"/>
                </a:lnTo>
                <a:lnTo>
                  <a:pt x="11461" y="8"/>
                </a:lnTo>
                <a:lnTo>
                  <a:pt x="11408" y="8"/>
                </a:lnTo>
                <a:lnTo>
                  <a:pt x="11408" y="939"/>
                </a:lnTo>
                <a:lnTo>
                  <a:pt x="10581" y="104"/>
                </a:lnTo>
                <a:lnTo>
                  <a:pt x="10488" y="8"/>
                </a:lnTo>
                <a:lnTo>
                  <a:pt x="10394" y="8"/>
                </a:lnTo>
                <a:lnTo>
                  <a:pt x="11386" y="1011"/>
                </a:lnTo>
                <a:lnTo>
                  <a:pt x="10168" y="2241"/>
                </a:lnTo>
                <a:lnTo>
                  <a:pt x="8950" y="1011"/>
                </a:lnTo>
                <a:lnTo>
                  <a:pt x="9943" y="8"/>
                </a:lnTo>
                <a:lnTo>
                  <a:pt x="9849" y="8"/>
                </a:lnTo>
                <a:lnTo>
                  <a:pt x="9760" y="96"/>
                </a:lnTo>
                <a:lnTo>
                  <a:pt x="8929" y="935"/>
                </a:lnTo>
                <a:lnTo>
                  <a:pt x="8929" y="4"/>
                </a:lnTo>
                <a:lnTo>
                  <a:pt x="8875" y="4"/>
                </a:lnTo>
                <a:lnTo>
                  <a:pt x="8875" y="935"/>
                </a:lnTo>
                <a:lnTo>
                  <a:pt x="8049" y="100"/>
                </a:lnTo>
                <a:lnTo>
                  <a:pt x="7955" y="4"/>
                </a:lnTo>
                <a:lnTo>
                  <a:pt x="7861" y="4"/>
                </a:lnTo>
                <a:lnTo>
                  <a:pt x="8854" y="1007"/>
                </a:lnTo>
                <a:lnTo>
                  <a:pt x="7636" y="2237"/>
                </a:lnTo>
                <a:lnTo>
                  <a:pt x="6418" y="1007"/>
                </a:lnTo>
                <a:lnTo>
                  <a:pt x="7410" y="4"/>
                </a:lnTo>
                <a:lnTo>
                  <a:pt x="7316" y="4"/>
                </a:lnTo>
                <a:lnTo>
                  <a:pt x="7222" y="100"/>
                </a:lnTo>
                <a:lnTo>
                  <a:pt x="6396" y="935"/>
                </a:lnTo>
                <a:lnTo>
                  <a:pt x="6396" y="4"/>
                </a:lnTo>
                <a:lnTo>
                  <a:pt x="6342" y="4"/>
                </a:lnTo>
                <a:lnTo>
                  <a:pt x="6342" y="935"/>
                </a:lnTo>
                <a:lnTo>
                  <a:pt x="5516" y="100"/>
                </a:lnTo>
                <a:lnTo>
                  <a:pt x="5422" y="4"/>
                </a:lnTo>
                <a:lnTo>
                  <a:pt x="5328" y="4"/>
                </a:lnTo>
                <a:lnTo>
                  <a:pt x="6321" y="1007"/>
                </a:lnTo>
                <a:lnTo>
                  <a:pt x="5103" y="2237"/>
                </a:lnTo>
                <a:lnTo>
                  <a:pt x="3885" y="1007"/>
                </a:lnTo>
                <a:lnTo>
                  <a:pt x="4878" y="4"/>
                </a:lnTo>
                <a:lnTo>
                  <a:pt x="4784" y="4"/>
                </a:lnTo>
                <a:lnTo>
                  <a:pt x="4695" y="92"/>
                </a:lnTo>
                <a:lnTo>
                  <a:pt x="3863" y="932"/>
                </a:lnTo>
                <a:lnTo>
                  <a:pt x="3863" y="0"/>
                </a:lnTo>
                <a:lnTo>
                  <a:pt x="3810" y="0"/>
                </a:lnTo>
                <a:lnTo>
                  <a:pt x="3810" y="932"/>
                </a:lnTo>
                <a:lnTo>
                  <a:pt x="2983" y="96"/>
                </a:lnTo>
                <a:lnTo>
                  <a:pt x="2890" y="0"/>
                </a:lnTo>
                <a:lnTo>
                  <a:pt x="2796" y="0"/>
                </a:lnTo>
                <a:lnTo>
                  <a:pt x="3788" y="1003"/>
                </a:lnTo>
                <a:lnTo>
                  <a:pt x="2570" y="2233"/>
                </a:lnTo>
                <a:lnTo>
                  <a:pt x="1352" y="1003"/>
                </a:lnTo>
                <a:lnTo>
                  <a:pt x="2345" y="0"/>
                </a:lnTo>
                <a:lnTo>
                  <a:pt x="2251" y="0"/>
                </a:lnTo>
                <a:lnTo>
                  <a:pt x="2157" y="96"/>
                </a:lnTo>
                <a:lnTo>
                  <a:pt x="1331" y="932"/>
                </a:lnTo>
                <a:lnTo>
                  <a:pt x="1331" y="0"/>
                </a:lnTo>
                <a:lnTo>
                  <a:pt x="1277" y="0"/>
                </a:lnTo>
                <a:lnTo>
                  <a:pt x="1277" y="932"/>
                </a:lnTo>
                <a:lnTo>
                  <a:pt x="360" y="0"/>
                </a:lnTo>
                <a:lnTo>
                  <a:pt x="263" y="0"/>
                </a:lnTo>
                <a:lnTo>
                  <a:pt x="1264" y="1003"/>
                </a:lnTo>
                <a:close/>
                <a:moveTo>
                  <a:pt x="12725" y="2305"/>
                </a:moveTo>
                <a:lnTo>
                  <a:pt x="13938" y="1079"/>
                </a:lnTo>
                <a:lnTo>
                  <a:pt x="13938" y="3145"/>
                </a:lnTo>
                <a:lnTo>
                  <a:pt x="12725" y="4371"/>
                </a:lnTo>
                <a:lnTo>
                  <a:pt x="12725" y="2305"/>
                </a:lnTo>
                <a:close/>
                <a:moveTo>
                  <a:pt x="12671" y="6588"/>
                </a:moveTo>
                <a:lnTo>
                  <a:pt x="11459" y="7814"/>
                </a:lnTo>
                <a:lnTo>
                  <a:pt x="11459" y="5748"/>
                </a:lnTo>
                <a:lnTo>
                  <a:pt x="12671" y="4522"/>
                </a:lnTo>
                <a:lnTo>
                  <a:pt x="12671" y="6588"/>
                </a:lnTo>
                <a:close/>
                <a:moveTo>
                  <a:pt x="11459" y="1079"/>
                </a:moveTo>
                <a:lnTo>
                  <a:pt x="12671" y="2305"/>
                </a:lnTo>
                <a:lnTo>
                  <a:pt x="12671" y="4371"/>
                </a:lnTo>
                <a:lnTo>
                  <a:pt x="12089" y="3782"/>
                </a:lnTo>
                <a:lnTo>
                  <a:pt x="11461" y="3145"/>
                </a:lnTo>
                <a:lnTo>
                  <a:pt x="11461" y="1079"/>
                </a:lnTo>
                <a:close/>
                <a:moveTo>
                  <a:pt x="11432" y="3213"/>
                </a:moveTo>
                <a:lnTo>
                  <a:pt x="12650" y="4443"/>
                </a:lnTo>
                <a:lnTo>
                  <a:pt x="11432" y="5673"/>
                </a:lnTo>
                <a:lnTo>
                  <a:pt x="10214" y="4443"/>
                </a:lnTo>
                <a:lnTo>
                  <a:pt x="11432" y="3213"/>
                </a:lnTo>
                <a:close/>
                <a:moveTo>
                  <a:pt x="10195" y="2305"/>
                </a:moveTo>
                <a:lnTo>
                  <a:pt x="11408" y="1079"/>
                </a:lnTo>
                <a:lnTo>
                  <a:pt x="11408" y="3145"/>
                </a:lnTo>
                <a:lnTo>
                  <a:pt x="10780" y="3782"/>
                </a:lnTo>
                <a:lnTo>
                  <a:pt x="10198" y="4371"/>
                </a:lnTo>
                <a:lnTo>
                  <a:pt x="10198" y="2305"/>
                </a:lnTo>
                <a:close/>
                <a:moveTo>
                  <a:pt x="10195" y="4522"/>
                </a:moveTo>
                <a:lnTo>
                  <a:pt x="11408" y="5748"/>
                </a:lnTo>
                <a:lnTo>
                  <a:pt x="11408" y="7814"/>
                </a:lnTo>
                <a:lnTo>
                  <a:pt x="10195" y="6588"/>
                </a:lnTo>
                <a:lnTo>
                  <a:pt x="10195" y="4522"/>
                </a:lnTo>
                <a:close/>
                <a:moveTo>
                  <a:pt x="10141" y="6588"/>
                </a:moveTo>
                <a:lnTo>
                  <a:pt x="8929" y="7814"/>
                </a:lnTo>
                <a:lnTo>
                  <a:pt x="8929" y="5748"/>
                </a:lnTo>
                <a:lnTo>
                  <a:pt x="10141" y="4522"/>
                </a:lnTo>
                <a:lnTo>
                  <a:pt x="10141" y="6588"/>
                </a:lnTo>
                <a:close/>
                <a:moveTo>
                  <a:pt x="8929" y="1079"/>
                </a:moveTo>
                <a:lnTo>
                  <a:pt x="10141" y="2305"/>
                </a:lnTo>
                <a:lnTo>
                  <a:pt x="10141" y="4371"/>
                </a:lnTo>
                <a:lnTo>
                  <a:pt x="9543" y="3766"/>
                </a:lnTo>
                <a:lnTo>
                  <a:pt x="8931" y="3145"/>
                </a:lnTo>
                <a:lnTo>
                  <a:pt x="8931" y="1079"/>
                </a:lnTo>
                <a:close/>
                <a:moveTo>
                  <a:pt x="8902" y="3213"/>
                </a:moveTo>
                <a:lnTo>
                  <a:pt x="10120" y="4443"/>
                </a:lnTo>
                <a:lnTo>
                  <a:pt x="8902" y="5673"/>
                </a:lnTo>
                <a:lnTo>
                  <a:pt x="7684" y="4443"/>
                </a:lnTo>
                <a:lnTo>
                  <a:pt x="8902" y="3213"/>
                </a:lnTo>
                <a:close/>
                <a:moveTo>
                  <a:pt x="7662" y="2305"/>
                </a:moveTo>
                <a:lnTo>
                  <a:pt x="8875" y="1079"/>
                </a:lnTo>
                <a:lnTo>
                  <a:pt x="8875" y="3145"/>
                </a:lnTo>
                <a:lnTo>
                  <a:pt x="8247" y="3782"/>
                </a:lnTo>
                <a:lnTo>
                  <a:pt x="7665" y="4371"/>
                </a:lnTo>
                <a:lnTo>
                  <a:pt x="7665" y="2305"/>
                </a:lnTo>
                <a:close/>
                <a:moveTo>
                  <a:pt x="7662" y="4522"/>
                </a:moveTo>
                <a:lnTo>
                  <a:pt x="8875" y="5748"/>
                </a:lnTo>
                <a:lnTo>
                  <a:pt x="8875" y="7814"/>
                </a:lnTo>
                <a:lnTo>
                  <a:pt x="7662" y="6588"/>
                </a:lnTo>
                <a:lnTo>
                  <a:pt x="7662" y="4522"/>
                </a:lnTo>
                <a:close/>
                <a:moveTo>
                  <a:pt x="6399" y="1079"/>
                </a:moveTo>
                <a:lnTo>
                  <a:pt x="7611" y="2305"/>
                </a:lnTo>
                <a:lnTo>
                  <a:pt x="7611" y="4371"/>
                </a:lnTo>
                <a:lnTo>
                  <a:pt x="6399" y="3145"/>
                </a:lnTo>
                <a:lnTo>
                  <a:pt x="6399" y="1079"/>
                </a:lnTo>
                <a:close/>
                <a:moveTo>
                  <a:pt x="5132" y="2305"/>
                </a:moveTo>
                <a:lnTo>
                  <a:pt x="6345" y="1079"/>
                </a:lnTo>
                <a:lnTo>
                  <a:pt x="6345" y="3145"/>
                </a:lnTo>
                <a:lnTo>
                  <a:pt x="5132" y="4371"/>
                </a:lnTo>
                <a:lnTo>
                  <a:pt x="5132" y="2305"/>
                </a:lnTo>
                <a:close/>
                <a:moveTo>
                  <a:pt x="5079" y="6588"/>
                </a:moveTo>
                <a:lnTo>
                  <a:pt x="3866" y="7814"/>
                </a:lnTo>
                <a:lnTo>
                  <a:pt x="3866" y="5748"/>
                </a:lnTo>
                <a:lnTo>
                  <a:pt x="5079" y="4522"/>
                </a:lnTo>
                <a:lnTo>
                  <a:pt x="5079" y="6588"/>
                </a:lnTo>
                <a:close/>
                <a:moveTo>
                  <a:pt x="3869" y="1079"/>
                </a:moveTo>
                <a:lnTo>
                  <a:pt x="5081" y="2305"/>
                </a:lnTo>
                <a:lnTo>
                  <a:pt x="5081" y="4371"/>
                </a:lnTo>
                <a:lnTo>
                  <a:pt x="4483" y="3766"/>
                </a:lnTo>
                <a:lnTo>
                  <a:pt x="3871" y="3145"/>
                </a:lnTo>
                <a:lnTo>
                  <a:pt x="3871" y="1079"/>
                </a:lnTo>
                <a:close/>
                <a:moveTo>
                  <a:pt x="3842" y="3213"/>
                </a:moveTo>
                <a:lnTo>
                  <a:pt x="5060" y="4443"/>
                </a:lnTo>
                <a:lnTo>
                  <a:pt x="3842" y="5673"/>
                </a:lnTo>
                <a:lnTo>
                  <a:pt x="2624" y="4443"/>
                </a:lnTo>
                <a:lnTo>
                  <a:pt x="3842" y="3213"/>
                </a:lnTo>
                <a:close/>
                <a:moveTo>
                  <a:pt x="2602" y="2305"/>
                </a:moveTo>
                <a:lnTo>
                  <a:pt x="3815" y="1079"/>
                </a:lnTo>
                <a:lnTo>
                  <a:pt x="3815" y="3145"/>
                </a:lnTo>
                <a:lnTo>
                  <a:pt x="3187" y="3782"/>
                </a:lnTo>
                <a:lnTo>
                  <a:pt x="2605" y="4371"/>
                </a:lnTo>
                <a:lnTo>
                  <a:pt x="2605" y="2305"/>
                </a:lnTo>
                <a:close/>
                <a:moveTo>
                  <a:pt x="2602" y="4522"/>
                </a:moveTo>
                <a:lnTo>
                  <a:pt x="3815" y="5748"/>
                </a:lnTo>
                <a:lnTo>
                  <a:pt x="3815" y="7814"/>
                </a:lnTo>
                <a:lnTo>
                  <a:pt x="2602" y="6588"/>
                </a:lnTo>
                <a:lnTo>
                  <a:pt x="2602" y="4522"/>
                </a:lnTo>
                <a:close/>
                <a:moveTo>
                  <a:pt x="1282" y="7814"/>
                </a:moveTo>
                <a:lnTo>
                  <a:pt x="70" y="6588"/>
                </a:lnTo>
                <a:lnTo>
                  <a:pt x="70" y="4522"/>
                </a:lnTo>
                <a:lnTo>
                  <a:pt x="1282" y="5748"/>
                </a:lnTo>
                <a:lnTo>
                  <a:pt x="1282" y="7814"/>
                </a:lnTo>
                <a:close/>
                <a:moveTo>
                  <a:pt x="2549" y="6588"/>
                </a:moveTo>
                <a:lnTo>
                  <a:pt x="1336" y="7814"/>
                </a:lnTo>
                <a:lnTo>
                  <a:pt x="1336" y="5748"/>
                </a:lnTo>
                <a:lnTo>
                  <a:pt x="2549" y="4522"/>
                </a:lnTo>
                <a:lnTo>
                  <a:pt x="2549" y="6588"/>
                </a:lnTo>
                <a:close/>
                <a:moveTo>
                  <a:pt x="1336" y="1079"/>
                </a:moveTo>
                <a:lnTo>
                  <a:pt x="2549" y="2305"/>
                </a:lnTo>
                <a:lnTo>
                  <a:pt x="2549" y="4371"/>
                </a:lnTo>
                <a:lnTo>
                  <a:pt x="1967" y="3782"/>
                </a:lnTo>
                <a:lnTo>
                  <a:pt x="1339" y="3145"/>
                </a:lnTo>
                <a:lnTo>
                  <a:pt x="1339" y="1079"/>
                </a:lnTo>
                <a:close/>
                <a:moveTo>
                  <a:pt x="1309" y="3213"/>
                </a:moveTo>
                <a:lnTo>
                  <a:pt x="2527" y="4443"/>
                </a:lnTo>
                <a:lnTo>
                  <a:pt x="1309" y="5673"/>
                </a:lnTo>
                <a:lnTo>
                  <a:pt x="91" y="4443"/>
                </a:lnTo>
                <a:lnTo>
                  <a:pt x="1309" y="3213"/>
                </a:lnTo>
                <a:close/>
                <a:moveTo>
                  <a:pt x="21506" y="1003"/>
                </a:moveTo>
                <a:lnTo>
                  <a:pt x="20288" y="2233"/>
                </a:lnTo>
                <a:lnTo>
                  <a:pt x="19070" y="1003"/>
                </a:lnTo>
                <a:lnTo>
                  <a:pt x="20063" y="0"/>
                </a:lnTo>
                <a:lnTo>
                  <a:pt x="19969" y="0"/>
                </a:lnTo>
                <a:lnTo>
                  <a:pt x="19875" y="96"/>
                </a:lnTo>
                <a:lnTo>
                  <a:pt x="19049" y="932"/>
                </a:lnTo>
                <a:lnTo>
                  <a:pt x="19049" y="0"/>
                </a:lnTo>
                <a:lnTo>
                  <a:pt x="18995" y="0"/>
                </a:lnTo>
                <a:lnTo>
                  <a:pt x="18995" y="932"/>
                </a:lnTo>
                <a:lnTo>
                  <a:pt x="18163" y="92"/>
                </a:lnTo>
                <a:lnTo>
                  <a:pt x="18075" y="4"/>
                </a:lnTo>
                <a:lnTo>
                  <a:pt x="17981" y="4"/>
                </a:lnTo>
                <a:lnTo>
                  <a:pt x="18973" y="1007"/>
                </a:lnTo>
                <a:lnTo>
                  <a:pt x="17755" y="2237"/>
                </a:lnTo>
                <a:lnTo>
                  <a:pt x="16537" y="1007"/>
                </a:lnTo>
                <a:lnTo>
                  <a:pt x="17530" y="4"/>
                </a:lnTo>
                <a:lnTo>
                  <a:pt x="17436" y="4"/>
                </a:lnTo>
                <a:lnTo>
                  <a:pt x="17342" y="100"/>
                </a:lnTo>
                <a:lnTo>
                  <a:pt x="16516" y="935"/>
                </a:lnTo>
                <a:lnTo>
                  <a:pt x="16516" y="4"/>
                </a:lnTo>
                <a:lnTo>
                  <a:pt x="16462" y="4"/>
                </a:lnTo>
                <a:lnTo>
                  <a:pt x="16462" y="935"/>
                </a:lnTo>
                <a:lnTo>
                  <a:pt x="15545" y="4"/>
                </a:lnTo>
                <a:lnTo>
                  <a:pt x="15451" y="4"/>
                </a:lnTo>
                <a:lnTo>
                  <a:pt x="16443" y="1007"/>
                </a:lnTo>
                <a:lnTo>
                  <a:pt x="16443" y="1007"/>
                </a:lnTo>
                <a:lnTo>
                  <a:pt x="16465" y="1027"/>
                </a:lnTo>
                <a:lnTo>
                  <a:pt x="16465" y="3169"/>
                </a:lnTo>
                <a:lnTo>
                  <a:pt x="16492" y="3169"/>
                </a:lnTo>
                <a:lnTo>
                  <a:pt x="16476" y="3201"/>
                </a:lnTo>
                <a:lnTo>
                  <a:pt x="17707" y="4447"/>
                </a:lnTo>
                <a:lnTo>
                  <a:pt x="17707" y="4447"/>
                </a:lnTo>
                <a:lnTo>
                  <a:pt x="17729" y="4466"/>
                </a:lnTo>
                <a:lnTo>
                  <a:pt x="17729" y="6608"/>
                </a:lnTo>
                <a:lnTo>
                  <a:pt x="17755" y="6608"/>
                </a:lnTo>
                <a:lnTo>
                  <a:pt x="17739" y="6640"/>
                </a:lnTo>
                <a:lnTo>
                  <a:pt x="19019" y="7934"/>
                </a:lnTo>
                <a:lnTo>
                  <a:pt x="20299" y="6640"/>
                </a:lnTo>
                <a:lnTo>
                  <a:pt x="20283" y="6608"/>
                </a:lnTo>
                <a:lnTo>
                  <a:pt x="20310" y="6608"/>
                </a:lnTo>
                <a:lnTo>
                  <a:pt x="20310" y="4466"/>
                </a:lnTo>
                <a:lnTo>
                  <a:pt x="20331" y="4447"/>
                </a:lnTo>
                <a:lnTo>
                  <a:pt x="20331" y="4447"/>
                </a:lnTo>
                <a:lnTo>
                  <a:pt x="21562" y="3201"/>
                </a:lnTo>
                <a:lnTo>
                  <a:pt x="21546" y="3169"/>
                </a:lnTo>
                <a:lnTo>
                  <a:pt x="21573" y="3169"/>
                </a:lnTo>
                <a:lnTo>
                  <a:pt x="21573" y="1027"/>
                </a:lnTo>
                <a:lnTo>
                  <a:pt x="21595" y="1007"/>
                </a:lnTo>
                <a:lnTo>
                  <a:pt x="20602" y="4"/>
                </a:lnTo>
                <a:lnTo>
                  <a:pt x="20508" y="4"/>
                </a:lnTo>
                <a:lnTo>
                  <a:pt x="21506" y="1003"/>
                </a:lnTo>
                <a:close/>
                <a:moveTo>
                  <a:pt x="17731" y="4371"/>
                </a:moveTo>
                <a:lnTo>
                  <a:pt x="16519" y="3145"/>
                </a:lnTo>
                <a:lnTo>
                  <a:pt x="16519" y="1079"/>
                </a:lnTo>
                <a:lnTo>
                  <a:pt x="17731" y="2305"/>
                </a:lnTo>
                <a:lnTo>
                  <a:pt x="17731" y="4371"/>
                </a:lnTo>
                <a:close/>
                <a:moveTo>
                  <a:pt x="17785" y="2305"/>
                </a:moveTo>
                <a:lnTo>
                  <a:pt x="18998" y="1079"/>
                </a:lnTo>
                <a:lnTo>
                  <a:pt x="18998" y="3145"/>
                </a:lnTo>
                <a:lnTo>
                  <a:pt x="18386" y="3766"/>
                </a:lnTo>
                <a:lnTo>
                  <a:pt x="17788" y="4371"/>
                </a:lnTo>
                <a:lnTo>
                  <a:pt x="17788" y="2305"/>
                </a:lnTo>
                <a:close/>
                <a:moveTo>
                  <a:pt x="18998" y="7814"/>
                </a:moveTo>
                <a:lnTo>
                  <a:pt x="17785" y="6588"/>
                </a:lnTo>
                <a:lnTo>
                  <a:pt x="17785" y="4522"/>
                </a:lnTo>
                <a:lnTo>
                  <a:pt x="18998" y="5748"/>
                </a:lnTo>
                <a:lnTo>
                  <a:pt x="18998" y="7814"/>
                </a:lnTo>
                <a:close/>
                <a:moveTo>
                  <a:pt x="17806" y="4447"/>
                </a:moveTo>
                <a:lnTo>
                  <a:pt x="19024" y="3217"/>
                </a:lnTo>
                <a:lnTo>
                  <a:pt x="20242" y="4447"/>
                </a:lnTo>
                <a:lnTo>
                  <a:pt x="19024" y="5677"/>
                </a:lnTo>
                <a:lnTo>
                  <a:pt x="17806" y="4447"/>
                </a:lnTo>
                <a:close/>
                <a:moveTo>
                  <a:pt x="20261" y="6588"/>
                </a:moveTo>
                <a:lnTo>
                  <a:pt x="19049" y="7814"/>
                </a:lnTo>
                <a:lnTo>
                  <a:pt x="19049" y="5748"/>
                </a:lnTo>
                <a:lnTo>
                  <a:pt x="20261" y="4522"/>
                </a:lnTo>
                <a:lnTo>
                  <a:pt x="20261" y="6588"/>
                </a:lnTo>
                <a:close/>
                <a:moveTo>
                  <a:pt x="20261" y="4371"/>
                </a:moveTo>
                <a:lnTo>
                  <a:pt x="19679" y="3782"/>
                </a:lnTo>
                <a:lnTo>
                  <a:pt x="19051" y="3145"/>
                </a:lnTo>
                <a:lnTo>
                  <a:pt x="19051" y="1079"/>
                </a:lnTo>
                <a:lnTo>
                  <a:pt x="20264" y="2305"/>
                </a:lnTo>
                <a:lnTo>
                  <a:pt x="20264" y="4371"/>
                </a:lnTo>
                <a:close/>
                <a:moveTo>
                  <a:pt x="21528" y="3145"/>
                </a:moveTo>
                <a:lnTo>
                  <a:pt x="20315" y="4371"/>
                </a:lnTo>
                <a:lnTo>
                  <a:pt x="20315" y="2305"/>
                </a:lnTo>
                <a:lnTo>
                  <a:pt x="21528" y="1079"/>
                </a:lnTo>
                <a:lnTo>
                  <a:pt x="21528" y="3145"/>
                </a:lnTo>
                <a:close/>
                <a:moveTo>
                  <a:pt x="12725" y="21409"/>
                </a:moveTo>
                <a:lnTo>
                  <a:pt x="12725" y="19287"/>
                </a:lnTo>
                <a:lnTo>
                  <a:pt x="12746" y="19267"/>
                </a:lnTo>
                <a:lnTo>
                  <a:pt x="12746" y="19267"/>
                </a:lnTo>
                <a:lnTo>
                  <a:pt x="13978" y="18021"/>
                </a:lnTo>
                <a:lnTo>
                  <a:pt x="13962" y="17989"/>
                </a:lnTo>
                <a:lnTo>
                  <a:pt x="13989" y="17989"/>
                </a:lnTo>
                <a:lnTo>
                  <a:pt x="13989" y="15848"/>
                </a:lnTo>
                <a:lnTo>
                  <a:pt x="14010" y="15828"/>
                </a:lnTo>
                <a:lnTo>
                  <a:pt x="12698" y="14498"/>
                </a:lnTo>
                <a:lnTo>
                  <a:pt x="11432" y="15780"/>
                </a:lnTo>
                <a:lnTo>
                  <a:pt x="10166" y="14498"/>
                </a:lnTo>
                <a:lnTo>
                  <a:pt x="8899" y="15780"/>
                </a:lnTo>
                <a:lnTo>
                  <a:pt x="7633" y="14498"/>
                </a:lnTo>
                <a:lnTo>
                  <a:pt x="6321" y="15828"/>
                </a:lnTo>
                <a:lnTo>
                  <a:pt x="6342" y="15848"/>
                </a:lnTo>
                <a:lnTo>
                  <a:pt x="6342" y="17969"/>
                </a:lnTo>
                <a:lnTo>
                  <a:pt x="5709" y="18610"/>
                </a:lnTo>
                <a:lnTo>
                  <a:pt x="5103" y="19223"/>
                </a:lnTo>
                <a:lnTo>
                  <a:pt x="4472" y="18583"/>
                </a:lnTo>
                <a:lnTo>
                  <a:pt x="3866" y="17969"/>
                </a:lnTo>
                <a:lnTo>
                  <a:pt x="3866" y="15848"/>
                </a:lnTo>
                <a:lnTo>
                  <a:pt x="3888" y="15828"/>
                </a:lnTo>
                <a:lnTo>
                  <a:pt x="2576" y="14498"/>
                </a:lnTo>
                <a:lnTo>
                  <a:pt x="1264" y="15828"/>
                </a:lnTo>
                <a:lnTo>
                  <a:pt x="1285" y="15848"/>
                </a:lnTo>
                <a:lnTo>
                  <a:pt x="1285" y="17969"/>
                </a:lnTo>
                <a:lnTo>
                  <a:pt x="0" y="19271"/>
                </a:lnTo>
                <a:lnTo>
                  <a:pt x="21" y="19291"/>
                </a:lnTo>
                <a:lnTo>
                  <a:pt x="21" y="21433"/>
                </a:lnTo>
                <a:lnTo>
                  <a:pt x="48" y="21433"/>
                </a:lnTo>
                <a:lnTo>
                  <a:pt x="32" y="21465"/>
                </a:lnTo>
                <a:lnTo>
                  <a:pt x="166" y="21600"/>
                </a:lnTo>
                <a:lnTo>
                  <a:pt x="263" y="21600"/>
                </a:lnTo>
                <a:lnTo>
                  <a:pt x="78" y="21413"/>
                </a:lnTo>
                <a:lnTo>
                  <a:pt x="78" y="19347"/>
                </a:lnTo>
                <a:lnTo>
                  <a:pt x="1290" y="20573"/>
                </a:lnTo>
                <a:lnTo>
                  <a:pt x="1290" y="21600"/>
                </a:lnTo>
                <a:lnTo>
                  <a:pt x="1344" y="21600"/>
                </a:lnTo>
                <a:lnTo>
                  <a:pt x="1344" y="20573"/>
                </a:lnTo>
                <a:lnTo>
                  <a:pt x="2557" y="19347"/>
                </a:lnTo>
                <a:lnTo>
                  <a:pt x="2557" y="21413"/>
                </a:lnTo>
                <a:lnTo>
                  <a:pt x="2372" y="21600"/>
                </a:lnTo>
                <a:lnTo>
                  <a:pt x="2466" y="21600"/>
                </a:lnTo>
                <a:lnTo>
                  <a:pt x="2584" y="21481"/>
                </a:lnTo>
                <a:lnTo>
                  <a:pt x="2702" y="21600"/>
                </a:lnTo>
                <a:lnTo>
                  <a:pt x="2796" y="21600"/>
                </a:lnTo>
                <a:lnTo>
                  <a:pt x="2610" y="21413"/>
                </a:lnTo>
                <a:lnTo>
                  <a:pt x="2610" y="19347"/>
                </a:lnTo>
                <a:lnTo>
                  <a:pt x="3823" y="20573"/>
                </a:lnTo>
                <a:lnTo>
                  <a:pt x="3823" y="21600"/>
                </a:lnTo>
                <a:lnTo>
                  <a:pt x="3877" y="21600"/>
                </a:lnTo>
                <a:lnTo>
                  <a:pt x="3877" y="20573"/>
                </a:lnTo>
                <a:lnTo>
                  <a:pt x="5089" y="19347"/>
                </a:lnTo>
                <a:lnTo>
                  <a:pt x="5089" y="21413"/>
                </a:lnTo>
                <a:lnTo>
                  <a:pt x="4904" y="21600"/>
                </a:lnTo>
                <a:lnTo>
                  <a:pt x="4998" y="21600"/>
                </a:lnTo>
                <a:lnTo>
                  <a:pt x="5116" y="21481"/>
                </a:lnTo>
                <a:lnTo>
                  <a:pt x="5234" y="21600"/>
                </a:lnTo>
                <a:lnTo>
                  <a:pt x="5328" y="21600"/>
                </a:lnTo>
                <a:lnTo>
                  <a:pt x="5143" y="21413"/>
                </a:lnTo>
                <a:lnTo>
                  <a:pt x="5143" y="19347"/>
                </a:lnTo>
                <a:lnTo>
                  <a:pt x="6356" y="20573"/>
                </a:lnTo>
                <a:lnTo>
                  <a:pt x="6356" y="21600"/>
                </a:lnTo>
                <a:lnTo>
                  <a:pt x="6409" y="21600"/>
                </a:lnTo>
                <a:lnTo>
                  <a:pt x="6409" y="20573"/>
                </a:lnTo>
                <a:lnTo>
                  <a:pt x="7622" y="19347"/>
                </a:lnTo>
                <a:lnTo>
                  <a:pt x="7622" y="21413"/>
                </a:lnTo>
                <a:lnTo>
                  <a:pt x="7437" y="21600"/>
                </a:lnTo>
                <a:lnTo>
                  <a:pt x="7531" y="21600"/>
                </a:lnTo>
                <a:lnTo>
                  <a:pt x="7649" y="21481"/>
                </a:lnTo>
                <a:lnTo>
                  <a:pt x="7767" y="21600"/>
                </a:lnTo>
                <a:lnTo>
                  <a:pt x="7861" y="21600"/>
                </a:lnTo>
                <a:lnTo>
                  <a:pt x="7676" y="21413"/>
                </a:lnTo>
                <a:lnTo>
                  <a:pt x="7676" y="19347"/>
                </a:lnTo>
                <a:lnTo>
                  <a:pt x="8888" y="20573"/>
                </a:lnTo>
                <a:lnTo>
                  <a:pt x="8888" y="21600"/>
                </a:lnTo>
                <a:lnTo>
                  <a:pt x="8942" y="21600"/>
                </a:lnTo>
                <a:lnTo>
                  <a:pt x="8942" y="20573"/>
                </a:lnTo>
                <a:lnTo>
                  <a:pt x="10155" y="19347"/>
                </a:lnTo>
                <a:lnTo>
                  <a:pt x="10155" y="21413"/>
                </a:lnTo>
                <a:lnTo>
                  <a:pt x="9970" y="21600"/>
                </a:lnTo>
                <a:lnTo>
                  <a:pt x="10064" y="21600"/>
                </a:lnTo>
                <a:lnTo>
                  <a:pt x="10182" y="21481"/>
                </a:lnTo>
                <a:lnTo>
                  <a:pt x="10300" y="21600"/>
                </a:lnTo>
                <a:lnTo>
                  <a:pt x="10394" y="21600"/>
                </a:lnTo>
                <a:lnTo>
                  <a:pt x="10208" y="21413"/>
                </a:lnTo>
                <a:lnTo>
                  <a:pt x="10208" y="19347"/>
                </a:lnTo>
                <a:lnTo>
                  <a:pt x="11421" y="20573"/>
                </a:lnTo>
                <a:lnTo>
                  <a:pt x="11421" y="21600"/>
                </a:lnTo>
                <a:lnTo>
                  <a:pt x="11475" y="21600"/>
                </a:lnTo>
                <a:lnTo>
                  <a:pt x="11475" y="20573"/>
                </a:lnTo>
                <a:lnTo>
                  <a:pt x="12687" y="19347"/>
                </a:lnTo>
                <a:lnTo>
                  <a:pt x="12687" y="21413"/>
                </a:lnTo>
                <a:lnTo>
                  <a:pt x="12502" y="21600"/>
                </a:lnTo>
                <a:lnTo>
                  <a:pt x="12596" y="21600"/>
                </a:lnTo>
                <a:lnTo>
                  <a:pt x="12714" y="21481"/>
                </a:lnTo>
                <a:lnTo>
                  <a:pt x="12832" y="21600"/>
                </a:lnTo>
                <a:lnTo>
                  <a:pt x="12929" y="21600"/>
                </a:lnTo>
                <a:lnTo>
                  <a:pt x="12725" y="21409"/>
                </a:lnTo>
                <a:close/>
                <a:moveTo>
                  <a:pt x="1309" y="20501"/>
                </a:moveTo>
                <a:lnTo>
                  <a:pt x="91" y="19271"/>
                </a:lnTo>
                <a:lnTo>
                  <a:pt x="1309" y="18041"/>
                </a:lnTo>
                <a:lnTo>
                  <a:pt x="2527" y="19271"/>
                </a:lnTo>
                <a:lnTo>
                  <a:pt x="1309" y="20501"/>
                </a:lnTo>
                <a:close/>
                <a:moveTo>
                  <a:pt x="2549" y="19192"/>
                </a:moveTo>
                <a:lnTo>
                  <a:pt x="1969" y="18606"/>
                </a:lnTo>
                <a:lnTo>
                  <a:pt x="1336" y="17966"/>
                </a:lnTo>
                <a:lnTo>
                  <a:pt x="1336" y="15899"/>
                </a:lnTo>
                <a:lnTo>
                  <a:pt x="2549" y="17126"/>
                </a:lnTo>
                <a:lnTo>
                  <a:pt x="2549" y="19192"/>
                </a:lnTo>
                <a:close/>
                <a:moveTo>
                  <a:pt x="2576" y="17058"/>
                </a:moveTo>
                <a:lnTo>
                  <a:pt x="1358" y="15828"/>
                </a:lnTo>
                <a:lnTo>
                  <a:pt x="2576" y="14598"/>
                </a:lnTo>
                <a:lnTo>
                  <a:pt x="3794" y="15828"/>
                </a:lnTo>
                <a:lnTo>
                  <a:pt x="2576" y="17058"/>
                </a:lnTo>
                <a:close/>
                <a:moveTo>
                  <a:pt x="2602" y="17126"/>
                </a:moveTo>
                <a:lnTo>
                  <a:pt x="3815" y="15899"/>
                </a:lnTo>
                <a:lnTo>
                  <a:pt x="3815" y="17966"/>
                </a:lnTo>
                <a:lnTo>
                  <a:pt x="3182" y="18606"/>
                </a:lnTo>
                <a:lnTo>
                  <a:pt x="2602" y="19192"/>
                </a:lnTo>
                <a:lnTo>
                  <a:pt x="2602" y="17126"/>
                </a:lnTo>
                <a:close/>
                <a:moveTo>
                  <a:pt x="3842" y="20501"/>
                </a:moveTo>
                <a:lnTo>
                  <a:pt x="2624" y="19271"/>
                </a:lnTo>
                <a:lnTo>
                  <a:pt x="3842" y="18041"/>
                </a:lnTo>
                <a:lnTo>
                  <a:pt x="5060" y="19271"/>
                </a:lnTo>
                <a:lnTo>
                  <a:pt x="3842" y="20501"/>
                </a:lnTo>
                <a:close/>
                <a:moveTo>
                  <a:pt x="13935" y="17966"/>
                </a:moveTo>
                <a:lnTo>
                  <a:pt x="12725" y="19192"/>
                </a:lnTo>
                <a:lnTo>
                  <a:pt x="12725" y="17126"/>
                </a:lnTo>
                <a:lnTo>
                  <a:pt x="13938" y="15899"/>
                </a:lnTo>
                <a:lnTo>
                  <a:pt x="13938" y="17966"/>
                </a:lnTo>
                <a:close/>
                <a:moveTo>
                  <a:pt x="6372" y="20501"/>
                </a:moveTo>
                <a:lnTo>
                  <a:pt x="5154" y="19271"/>
                </a:lnTo>
                <a:lnTo>
                  <a:pt x="6372" y="18041"/>
                </a:lnTo>
                <a:lnTo>
                  <a:pt x="7590" y="19271"/>
                </a:lnTo>
                <a:lnTo>
                  <a:pt x="6372" y="20501"/>
                </a:lnTo>
                <a:close/>
                <a:moveTo>
                  <a:pt x="7609" y="19192"/>
                </a:moveTo>
                <a:lnTo>
                  <a:pt x="7029" y="18606"/>
                </a:lnTo>
                <a:lnTo>
                  <a:pt x="6396" y="17966"/>
                </a:lnTo>
                <a:lnTo>
                  <a:pt x="6396" y="15899"/>
                </a:lnTo>
                <a:lnTo>
                  <a:pt x="7609" y="17126"/>
                </a:lnTo>
                <a:lnTo>
                  <a:pt x="7609" y="19192"/>
                </a:lnTo>
                <a:close/>
                <a:moveTo>
                  <a:pt x="7636" y="17058"/>
                </a:moveTo>
                <a:lnTo>
                  <a:pt x="6417" y="15828"/>
                </a:lnTo>
                <a:lnTo>
                  <a:pt x="7636" y="14598"/>
                </a:lnTo>
                <a:lnTo>
                  <a:pt x="8854" y="15828"/>
                </a:lnTo>
                <a:lnTo>
                  <a:pt x="7636" y="17058"/>
                </a:lnTo>
                <a:close/>
                <a:moveTo>
                  <a:pt x="7662" y="17126"/>
                </a:moveTo>
                <a:lnTo>
                  <a:pt x="8875" y="15899"/>
                </a:lnTo>
                <a:lnTo>
                  <a:pt x="8875" y="17966"/>
                </a:lnTo>
                <a:lnTo>
                  <a:pt x="8242" y="18606"/>
                </a:lnTo>
                <a:lnTo>
                  <a:pt x="7662" y="19192"/>
                </a:lnTo>
                <a:lnTo>
                  <a:pt x="7662" y="17126"/>
                </a:lnTo>
                <a:close/>
                <a:moveTo>
                  <a:pt x="8902" y="20501"/>
                </a:moveTo>
                <a:lnTo>
                  <a:pt x="7684" y="19271"/>
                </a:lnTo>
                <a:lnTo>
                  <a:pt x="8902" y="18041"/>
                </a:lnTo>
                <a:lnTo>
                  <a:pt x="10120" y="19271"/>
                </a:lnTo>
                <a:lnTo>
                  <a:pt x="8902" y="20501"/>
                </a:lnTo>
                <a:close/>
                <a:moveTo>
                  <a:pt x="10141" y="19192"/>
                </a:moveTo>
                <a:lnTo>
                  <a:pt x="9538" y="18579"/>
                </a:lnTo>
                <a:lnTo>
                  <a:pt x="8931" y="17965"/>
                </a:lnTo>
                <a:lnTo>
                  <a:pt x="8931" y="15899"/>
                </a:lnTo>
                <a:lnTo>
                  <a:pt x="10144" y="17126"/>
                </a:lnTo>
                <a:lnTo>
                  <a:pt x="10144" y="19192"/>
                </a:lnTo>
                <a:close/>
                <a:moveTo>
                  <a:pt x="10168" y="17058"/>
                </a:moveTo>
                <a:lnTo>
                  <a:pt x="8950" y="15828"/>
                </a:lnTo>
                <a:lnTo>
                  <a:pt x="10168" y="14598"/>
                </a:lnTo>
                <a:lnTo>
                  <a:pt x="11386" y="15828"/>
                </a:lnTo>
                <a:lnTo>
                  <a:pt x="10168" y="17058"/>
                </a:lnTo>
                <a:close/>
                <a:moveTo>
                  <a:pt x="10195" y="17126"/>
                </a:moveTo>
                <a:lnTo>
                  <a:pt x="11408" y="15899"/>
                </a:lnTo>
                <a:lnTo>
                  <a:pt x="11408" y="17966"/>
                </a:lnTo>
                <a:lnTo>
                  <a:pt x="10775" y="18606"/>
                </a:lnTo>
                <a:lnTo>
                  <a:pt x="10195" y="19192"/>
                </a:lnTo>
                <a:lnTo>
                  <a:pt x="10195" y="17126"/>
                </a:lnTo>
                <a:close/>
                <a:moveTo>
                  <a:pt x="11432" y="20501"/>
                </a:moveTo>
                <a:lnTo>
                  <a:pt x="10214" y="19271"/>
                </a:lnTo>
                <a:lnTo>
                  <a:pt x="11432" y="18041"/>
                </a:lnTo>
                <a:lnTo>
                  <a:pt x="12650" y="19271"/>
                </a:lnTo>
                <a:lnTo>
                  <a:pt x="11432" y="20501"/>
                </a:lnTo>
                <a:close/>
                <a:moveTo>
                  <a:pt x="12671" y="19192"/>
                </a:moveTo>
                <a:lnTo>
                  <a:pt x="12092" y="18606"/>
                </a:lnTo>
                <a:lnTo>
                  <a:pt x="11459" y="17966"/>
                </a:lnTo>
                <a:lnTo>
                  <a:pt x="11459" y="15899"/>
                </a:lnTo>
                <a:lnTo>
                  <a:pt x="12671" y="17126"/>
                </a:lnTo>
                <a:lnTo>
                  <a:pt x="12671" y="19192"/>
                </a:lnTo>
                <a:close/>
                <a:moveTo>
                  <a:pt x="11480" y="15824"/>
                </a:moveTo>
                <a:lnTo>
                  <a:pt x="12698" y="14594"/>
                </a:lnTo>
                <a:lnTo>
                  <a:pt x="13916" y="15824"/>
                </a:lnTo>
                <a:lnTo>
                  <a:pt x="12698" y="17054"/>
                </a:lnTo>
                <a:lnTo>
                  <a:pt x="11480" y="15824"/>
                </a:lnTo>
                <a:close/>
                <a:moveTo>
                  <a:pt x="20288" y="21429"/>
                </a:moveTo>
                <a:lnTo>
                  <a:pt x="20315" y="21429"/>
                </a:lnTo>
                <a:lnTo>
                  <a:pt x="20315" y="19287"/>
                </a:lnTo>
                <a:lnTo>
                  <a:pt x="20336" y="19267"/>
                </a:lnTo>
                <a:lnTo>
                  <a:pt x="21568" y="18021"/>
                </a:lnTo>
                <a:lnTo>
                  <a:pt x="21552" y="17989"/>
                </a:lnTo>
                <a:lnTo>
                  <a:pt x="21579" y="17989"/>
                </a:lnTo>
                <a:lnTo>
                  <a:pt x="21579" y="15848"/>
                </a:lnTo>
                <a:lnTo>
                  <a:pt x="21600" y="15828"/>
                </a:lnTo>
                <a:lnTo>
                  <a:pt x="20288" y="14498"/>
                </a:lnTo>
                <a:lnTo>
                  <a:pt x="18976" y="15828"/>
                </a:lnTo>
                <a:lnTo>
                  <a:pt x="18998" y="15848"/>
                </a:lnTo>
                <a:lnTo>
                  <a:pt x="18998" y="17969"/>
                </a:lnTo>
                <a:lnTo>
                  <a:pt x="18391" y="18583"/>
                </a:lnTo>
                <a:lnTo>
                  <a:pt x="17761" y="19223"/>
                </a:lnTo>
                <a:lnTo>
                  <a:pt x="17154" y="18610"/>
                </a:lnTo>
                <a:lnTo>
                  <a:pt x="16511" y="17958"/>
                </a:lnTo>
                <a:lnTo>
                  <a:pt x="16511" y="17958"/>
                </a:lnTo>
                <a:lnTo>
                  <a:pt x="16494" y="17942"/>
                </a:lnTo>
                <a:lnTo>
                  <a:pt x="15183" y="19271"/>
                </a:lnTo>
                <a:lnTo>
                  <a:pt x="15204" y="19291"/>
                </a:lnTo>
                <a:lnTo>
                  <a:pt x="15204" y="21413"/>
                </a:lnTo>
                <a:lnTo>
                  <a:pt x="15019" y="21600"/>
                </a:lnTo>
                <a:lnTo>
                  <a:pt x="15113" y="21600"/>
                </a:lnTo>
                <a:lnTo>
                  <a:pt x="15231" y="21481"/>
                </a:lnTo>
                <a:lnTo>
                  <a:pt x="15349" y="21600"/>
                </a:lnTo>
                <a:lnTo>
                  <a:pt x="15443" y="21600"/>
                </a:lnTo>
                <a:lnTo>
                  <a:pt x="15258" y="21413"/>
                </a:lnTo>
                <a:lnTo>
                  <a:pt x="15258" y="19347"/>
                </a:lnTo>
                <a:lnTo>
                  <a:pt x="16470" y="20573"/>
                </a:lnTo>
                <a:lnTo>
                  <a:pt x="16470" y="21600"/>
                </a:lnTo>
                <a:lnTo>
                  <a:pt x="16524" y="21600"/>
                </a:lnTo>
                <a:lnTo>
                  <a:pt x="16524" y="20573"/>
                </a:lnTo>
                <a:lnTo>
                  <a:pt x="17737" y="19347"/>
                </a:lnTo>
                <a:lnTo>
                  <a:pt x="17737" y="21413"/>
                </a:lnTo>
                <a:lnTo>
                  <a:pt x="17552" y="21600"/>
                </a:lnTo>
                <a:lnTo>
                  <a:pt x="17645" y="21600"/>
                </a:lnTo>
                <a:lnTo>
                  <a:pt x="17763" y="21481"/>
                </a:lnTo>
                <a:lnTo>
                  <a:pt x="17882" y="21600"/>
                </a:lnTo>
                <a:lnTo>
                  <a:pt x="17978" y="21600"/>
                </a:lnTo>
                <a:lnTo>
                  <a:pt x="17793" y="21413"/>
                </a:lnTo>
                <a:lnTo>
                  <a:pt x="17793" y="19347"/>
                </a:lnTo>
                <a:lnTo>
                  <a:pt x="19006" y="20573"/>
                </a:lnTo>
                <a:lnTo>
                  <a:pt x="19006" y="21600"/>
                </a:lnTo>
                <a:lnTo>
                  <a:pt x="19059" y="21600"/>
                </a:lnTo>
                <a:lnTo>
                  <a:pt x="19059" y="20573"/>
                </a:lnTo>
                <a:lnTo>
                  <a:pt x="20272" y="19347"/>
                </a:lnTo>
                <a:lnTo>
                  <a:pt x="20272" y="21413"/>
                </a:lnTo>
                <a:lnTo>
                  <a:pt x="20087" y="21600"/>
                </a:lnTo>
                <a:lnTo>
                  <a:pt x="20181" y="21600"/>
                </a:lnTo>
                <a:lnTo>
                  <a:pt x="20315" y="21465"/>
                </a:lnTo>
                <a:lnTo>
                  <a:pt x="20288" y="21429"/>
                </a:lnTo>
                <a:close/>
                <a:moveTo>
                  <a:pt x="16494" y="20501"/>
                </a:moveTo>
                <a:lnTo>
                  <a:pt x="15276" y="19271"/>
                </a:lnTo>
                <a:lnTo>
                  <a:pt x="16494" y="18041"/>
                </a:lnTo>
                <a:lnTo>
                  <a:pt x="17712" y="19271"/>
                </a:lnTo>
                <a:lnTo>
                  <a:pt x="16494" y="20501"/>
                </a:lnTo>
                <a:close/>
                <a:moveTo>
                  <a:pt x="21528" y="17966"/>
                </a:moveTo>
                <a:lnTo>
                  <a:pt x="20315" y="19192"/>
                </a:lnTo>
                <a:lnTo>
                  <a:pt x="20315" y="17126"/>
                </a:lnTo>
                <a:lnTo>
                  <a:pt x="21528" y="15899"/>
                </a:lnTo>
                <a:lnTo>
                  <a:pt x="21528" y="17966"/>
                </a:lnTo>
                <a:close/>
                <a:moveTo>
                  <a:pt x="20288" y="14594"/>
                </a:moveTo>
                <a:lnTo>
                  <a:pt x="21506" y="15824"/>
                </a:lnTo>
                <a:lnTo>
                  <a:pt x="20288" y="17054"/>
                </a:lnTo>
                <a:lnTo>
                  <a:pt x="19070" y="15824"/>
                </a:lnTo>
                <a:lnTo>
                  <a:pt x="20288" y="14594"/>
                </a:lnTo>
                <a:close/>
                <a:moveTo>
                  <a:pt x="19024" y="20501"/>
                </a:moveTo>
                <a:lnTo>
                  <a:pt x="17806" y="19271"/>
                </a:lnTo>
                <a:lnTo>
                  <a:pt x="19024" y="18041"/>
                </a:lnTo>
                <a:lnTo>
                  <a:pt x="20242" y="19271"/>
                </a:lnTo>
                <a:lnTo>
                  <a:pt x="19024" y="20501"/>
                </a:lnTo>
                <a:close/>
                <a:moveTo>
                  <a:pt x="20261" y="19192"/>
                </a:moveTo>
                <a:lnTo>
                  <a:pt x="19682" y="18606"/>
                </a:lnTo>
                <a:lnTo>
                  <a:pt x="19049" y="17966"/>
                </a:lnTo>
                <a:lnTo>
                  <a:pt x="19049" y="15899"/>
                </a:lnTo>
                <a:lnTo>
                  <a:pt x="20261" y="17126"/>
                </a:lnTo>
                <a:lnTo>
                  <a:pt x="20261" y="19192"/>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40"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41" name="PlaceHolder 2"/>
          <p:cNvSpPr>
            <a:spLocks noGrp="1"/>
          </p:cNvSpPr>
          <p:nvPr>
            <p:ph type="body"/>
          </p:nvPr>
        </p:nvSpPr>
        <p:spPr>
          <a:xfrm>
            <a:off x="83808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42" name="PlaceHolder 3"/>
          <p:cNvSpPr>
            <a:spLocks noGrp="1"/>
          </p:cNvSpPr>
          <p:nvPr>
            <p:ph type="body"/>
          </p:nvPr>
        </p:nvSpPr>
        <p:spPr>
          <a:xfrm>
            <a:off x="622620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43" name="PlaceHolder 4"/>
          <p:cNvSpPr>
            <a:spLocks noGrp="1"/>
          </p:cNvSpPr>
          <p:nvPr>
            <p:ph type="body"/>
          </p:nvPr>
        </p:nvSpPr>
        <p:spPr>
          <a:xfrm>
            <a:off x="838080" y="3428280"/>
            <a:ext cx="10514880" cy="1463040"/>
          </a:xfrm>
          <a:prstGeom prst="rect">
            <a:avLst/>
          </a:prstGeom>
          <a:noFill/>
          <a:ln w="0">
            <a:noFill/>
          </a:ln>
        </p:spPr>
        <p:txBody>
          <a:bodyPr lIns="0" rIns="0" tIns="0" bIns="0" anchor="t">
            <a:normAutofit fontScale="7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44" name="PlaceHolder 5"/>
          <p:cNvSpPr>
            <a:spLocks noGrp="1"/>
          </p:cNvSpPr>
          <p:nvPr>
            <p:ph type="ftr" idx="7"/>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45" name="PlaceHolder 6"/>
          <p:cNvSpPr>
            <a:spLocks noGrp="1"/>
          </p:cNvSpPr>
          <p:nvPr>
            <p:ph type="sldNum" idx="8"/>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75DCD012-5CAD-4203-BC50-54C3D0F3CE72}"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46" name="PlaceHolder 7"/>
          <p:cNvSpPr>
            <a:spLocks noGrp="1"/>
          </p:cNvSpPr>
          <p:nvPr>
            <p:ph type="dt" idx="9"/>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653" r:id="rId4"/>
  </p:sldLayoutIdLst>
</p:sldMaster>
</file>

<file path=ppt/slideMasters/slideMaster3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429"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430" name="Group 7"/>
          <p:cNvGrpSpPr/>
          <p:nvPr/>
        </p:nvGrpSpPr>
        <p:grpSpPr>
          <a:xfrm>
            <a:off x="-1652760" y="-16560"/>
            <a:ext cx="1563840" cy="608040"/>
            <a:chOff x="-1652760" y="-16560"/>
            <a:chExt cx="1563840" cy="608040"/>
          </a:xfrm>
        </p:grpSpPr>
        <p:sp>
          <p:nvSpPr>
            <p:cNvPr id="431"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432"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433" name="Picture 10" descr=""/>
            <p:cNvPicPr/>
            <p:nvPr/>
          </p:nvPicPr>
          <p:blipFill>
            <a:blip r:embed="rId3"/>
            <a:stretch/>
          </p:blipFill>
          <p:spPr>
            <a:xfrm>
              <a:off x="-1577160" y="196560"/>
              <a:ext cx="1404360" cy="185400"/>
            </a:xfrm>
            <a:prstGeom prst="rect">
              <a:avLst/>
            </a:prstGeom>
            <a:ln w="0">
              <a:noFill/>
            </a:ln>
          </p:spPr>
        </p:pic>
      </p:grpSp>
      <p:sp>
        <p:nvSpPr>
          <p:cNvPr id="434"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435"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436" name="PlaceHolder 2"/>
          <p:cNvSpPr>
            <a:spLocks noGrp="1"/>
          </p:cNvSpPr>
          <p:nvPr>
            <p:ph type="body"/>
          </p:nvPr>
        </p:nvSpPr>
        <p:spPr>
          <a:xfrm>
            <a:off x="838080" y="182556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437" name="PlaceHolder 3"/>
          <p:cNvSpPr>
            <a:spLocks noGrp="1"/>
          </p:cNvSpPr>
          <p:nvPr>
            <p:ph type="body"/>
          </p:nvPr>
        </p:nvSpPr>
        <p:spPr>
          <a:xfrm>
            <a:off x="4393440" y="182556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438" name="PlaceHolder 4"/>
          <p:cNvSpPr>
            <a:spLocks noGrp="1"/>
          </p:cNvSpPr>
          <p:nvPr>
            <p:ph type="body"/>
          </p:nvPr>
        </p:nvSpPr>
        <p:spPr>
          <a:xfrm>
            <a:off x="7949160" y="182556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439" name="PlaceHolder 5"/>
          <p:cNvSpPr>
            <a:spLocks noGrp="1"/>
          </p:cNvSpPr>
          <p:nvPr>
            <p:ph type="body"/>
          </p:nvPr>
        </p:nvSpPr>
        <p:spPr>
          <a:xfrm>
            <a:off x="838080" y="342828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440" name="PlaceHolder 6"/>
          <p:cNvSpPr>
            <a:spLocks noGrp="1"/>
          </p:cNvSpPr>
          <p:nvPr>
            <p:ph type="body"/>
          </p:nvPr>
        </p:nvSpPr>
        <p:spPr>
          <a:xfrm>
            <a:off x="4393440" y="342828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441" name="PlaceHolder 7"/>
          <p:cNvSpPr>
            <a:spLocks noGrp="1"/>
          </p:cNvSpPr>
          <p:nvPr>
            <p:ph type="body"/>
          </p:nvPr>
        </p:nvSpPr>
        <p:spPr>
          <a:xfrm>
            <a:off x="7949160" y="342828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442" name="PlaceHolder 8"/>
          <p:cNvSpPr>
            <a:spLocks noGrp="1"/>
          </p:cNvSpPr>
          <p:nvPr>
            <p:ph type="ftr" idx="88"/>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443" name="PlaceHolder 9"/>
          <p:cNvSpPr>
            <a:spLocks noGrp="1"/>
          </p:cNvSpPr>
          <p:nvPr>
            <p:ph type="sldNum" idx="89"/>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D5F96AE2-736C-4914-9962-DC49C3DDF9F5}"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444" name="PlaceHolder 10"/>
          <p:cNvSpPr>
            <a:spLocks noGrp="1"/>
          </p:cNvSpPr>
          <p:nvPr>
            <p:ph type="dt" idx="90"/>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707" r:id="rId4"/>
  </p:sldLayoutIdLst>
</p:sldMaster>
</file>

<file path=ppt/slideMasters/slideMaster3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445"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446" name="Group 7"/>
          <p:cNvGrpSpPr/>
          <p:nvPr/>
        </p:nvGrpSpPr>
        <p:grpSpPr>
          <a:xfrm>
            <a:off x="-1652760" y="-16560"/>
            <a:ext cx="1563840" cy="608040"/>
            <a:chOff x="-1652760" y="-16560"/>
            <a:chExt cx="1563840" cy="608040"/>
          </a:xfrm>
        </p:grpSpPr>
        <p:sp>
          <p:nvSpPr>
            <p:cNvPr id="447"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448"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449" name="Picture 10" descr=""/>
            <p:cNvPicPr/>
            <p:nvPr/>
          </p:nvPicPr>
          <p:blipFill>
            <a:blip r:embed="rId3"/>
            <a:stretch/>
          </p:blipFill>
          <p:spPr>
            <a:xfrm>
              <a:off x="-1577160" y="196560"/>
              <a:ext cx="1404360" cy="185400"/>
            </a:xfrm>
            <a:prstGeom prst="rect">
              <a:avLst/>
            </a:prstGeom>
            <a:ln w="0">
              <a:noFill/>
            </a:ln>
          </p:spPr>
        </p:pic>
      </p:grpSp>
      <p:sp>
        <p:nvSpPr>
          <p:cNvPr id="450"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451" name="PlaceHolder 1"/>
          <p:cNvSpPr>
            <a:spLocks noGrp="1"/>
          </p:cNvSpPr>
          <p:nvPr>
            <p:ph type="ftr" idx="91"/>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452" name="PlaceHolder 2"/>
          <p:cNvSpPr>
            <a:spLocks noGrp="1"/>
          </p:cNvSpPr>
          <p:nvPr>
            <p:ph type="sldNum" idx="92"/>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E039652F-BC5C-4A0C-81B7-29C84BF85D03}"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453" name="PlaceHolder 3"/>
          <p:cNvSpPr>
            <a:spLocks noGrp="1"/>
          </p:cNvSpPr>
          <p:nvPr>
            <p:ph type="dt" idx="93"/>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
        <p:nvSpPr>
          <p:cNvPr id="454"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ru-RU" sz="4400" strike="noStrike" u="none">
                <a:solidFill>
                  <a:srgbClr val="ffffff"/>
                </a:solidFill>
                <a:uFillTx/>
                <a:latin typeface="XO Oriel"/>
              </a:rPr>
              <a:t>Для правки текста заглавия щёлкните мышью</a:t>
            </a:r>
            <a:endParaRPr b="0" lang="ru-RU" sz="4400" strike="noStrike" u="none">
              <a:solidFill>
                <a:srgbClr val="ffffff"/>
              </a:solidFill>
              <a:uFillTx/>
              <a:latin typeface="XO Oriel"/>
            </a:endParaRPr>
          </a:p>
        </p:txBody>
      </p:sp>
      <p:sp>
        <p:nvSpPr>
          <p:cNvPr id="455"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ru-RU" sz="3200" strike="noStrike" u="none">
                <a:solidFill>
                  <a:srgbClr val="ffffff"/>
                </a:solidFill>
                <a:uFillTx/>
                <a:latin typeface="XO Oriel"/>
              </a:rPr>
              <a:t>Для правки структуры щёлкните мышью</a:t>
            </a:r>
            <a:endParaRPr b="0" lang="ru-RU" sz="32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2800" strike="noStrike" u="none">
                <a:solidFill>
                  <a:srgbClr val="ffffff"/>
                </a:solidFill>
                <a:uFillTx/>
                <a:latin typeface="XO Oriel"/>
              </a:rPr>
              <a:t>Второй уровень структуры</a:t>
            </a:r>
            <a:endParaRPr b="0" lang="ru-RU" sz="2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2400" strike="noStrike" u="none">
                <a:solidFill>
                  <a:srgbClr val="ffffff"/>
                </a:solidFill>
                <a:uFillTx/>
                <a:latin typeface="XO Oriel"/>
              </a:rPr>
              <a:t>Третий уровень структуры</a:t>
            </a:r>
            <a:endParaRPr b="0" lang="ru-RU" sz="24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2000" strike="noStrike" u="none">
                <a:solidFill>
                  <a:srgbClr val="ffffff"/>
                </a:solidFill>
                <a:uFillTx/>
                <a:latin typeface="XO Oriel"/>
              </a:rPr>
              <a:t>Четвёртый уровень структуры</a:t>
            </a:r>
            <a:endParaRPr b="0" lang="ru-RU" sz="20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2000" strike="noStrike" u="none">
                <a:solidFill>
                  <a:srgbClr val="ffffff"/>
                </a:solidFill>
                <a:uFillTx/>
                <a:latin typeface="XO Oriel"/>
              </a:rPr>
              <a:t>Пятый уровень структуры</a:t>
            </a:r>
            <a:endParaRPr b="0" lang="ru-RU" sz="20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2000" strike="noStrike" u="none">
                <a:solidFill>
                  <a:srgbClr val="ffffff"/>
                </a:solidFill>
                <a:uFillTx/>
                <a:latin typeface="XO Oriel"/>
              </a:rPr>
              <a:t>Шестой уровень структуры</a:t>
            </a:r>
            <a:endParaRPr b="0" lang="ru-RU" sz="20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2000" strike="noStrike" u="none">
                <a:solidFill>
                  <a:srgbClr val="ffffff"/>
                </a:solidFill>
                <a:uFillTx/>
                <a:latin typeface="XO Oriel"/>
              </a:rPr>
              <a:t>Седьмой уровень структуры</a:t>
            </a:r>
            <a:endParaRPr b="0" lang="ru-RU" sz="2000" strike="noStrike" u="none">
              <a:solidFill>
                <a:srgbClr val="ffffff"/>
              </a:solidFill>
              <a:uFillTx/>
              <a:latin typeface="XO Oriel"/>
            </a:endParaRPr>
          </a:p>
        </p:txBody>
      </p:sp>
    </p:spTree>
  </p:cSld>
  <p:clrMap bg1="lt1" tx1="dk1" bg2="lt2" tx2="dk2" accent1="accent1" accent2="accent2" accent3="accent3" accent4="accent4" accent5="accent5" accent6="accent6" hlink="hlink" folHlink="folHlink"/>
  <p:sldLayoutIdLst>
    <p:sldLayoutId id="2147483709" r:id="rId4"/>
  </p:sldLayoutIdLst>
</p:sldMaster>
</file>

<file path=ppt/slideMasters/slideMaster3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456"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457" name="Group 7"/>
          <p:cNvGrpSpPr/>
          <p:nvPr/>
        </p:nvGrpSpPr>
        <p:grpSpPr>
          <a:xfrm>
            <a:off x="-1652760" y="-16560"/>
            <a:ext cx="1563840" cy="608040"/>
            <a:chOff x="-1652760" y="-16560"/>
            <a:chExt cx="1563840" cy="608040"/>
          </a:xfrm>
        </p:grpSpPr>
        <p:sp>
          <p:nvSpPr>
            <p:cNvPr id="458"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459"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460" name="Picture 10" descr=""/>
            <p:cNvPicPr/>
            <p:nvPr/>
          </p:nvPicPr>
          <p:blipFill>
            <a:blip r:embed="rId3"/>
            <a:stretch/>
          </p:blipFill>
          <p:spPr>
            <a:xfrm>
              <a:off x="-1577160" y="196560"/>
              <a:ext cx="1404360" cy="185400"/>
            </a:xfrm>
            <a:prstGeom prst="rect">
              <a:avLst/>
            </a:prstGeom>
            <a:ln w="0">
              <a:noFill/>
            </a:ln>
          </p:spPr>
        </p:pic>
      </p:grpSp>
      <p:sp>
        <p:nvSpPr>
          <p:cNvPr id="461"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462"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463" name="PlaceHolder 2"/>
          <p:cNvSpPr>
            <a:spLocks noGrp="1"/>
          </p:cNvSpPr>
          <p:nvPr>
            <p:ph type="ftr" idx="94"/>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464" name="PlaceHolder 3"/>
          <p:cNvSpPr>
            <a:spLocks noGrp="1"/>
          </p:cNvSpPr>
          <p:nvPr>
            <p:ph type="sldNum" idx="95"/>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7448E1F3-B7B5-4C44-938F-17BCB5F7730C}"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465" name="PlaceHolder 4"/>
          <p:cNvSpPr>
            <a:spLocks noGrp="1"/>
          </p:cNvSpPr>
          <p:nvPr>
            <p:ph type="dt" idx="96"/>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711" r:id="rId4"/>
  </p:sldLayoutIdLst>
</p:sldMaster>
</file>

<file path=ppt/slideMasters/slideMaster3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468"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469" name="Group 7"/>
          <p:cNvGrpSpPr/>
          <p:nvPr/>
        </p:nvGrpSpPr>
        <p:grpSpPr>
          <a:xfrm>
            <a:off x="-1652760" y="-16560"/>
            <a:ext cx="1563840" cy="608040"/>
            <a:chOff x="-1652760" y="-16560"/>
            <a:chExt cx="1563840" cy="608040"/>
          </a:xfrm>
        </p:grpSpPr>
        <p:sp>
          <p:nvSpPr>
            <p:cNvPr id="470"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471"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472" name="Picture 10" descr=""/>
            <p:cNvPicPr/>
            <p:nvPr/>
          </p:nvPicPr>
          <p:blipFill>
            <a:blip r:embed="rId3"/>
            <a:stretch/>
          </p:blipFill>
          <p:spPr>
            <a:xfrm>
              <a:off x="-1577160" y="196560"/>
              <a:ext cx="1404360" cy="185400"/>
            </a:xfrm>
            <a:prstGeom prst="rect">
              <a:avLst/>
            </a:prstGeom>
            <a:ln w="0">
              <a:noFill/>
            </a:ln>
          </p:spPr>
        </p:pic>
      </p:grpSp>
      <p:sp>
        <p:nvSpPr>
          <p:cNvPr id="473"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474"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475" name="PlaceHolder 2"/>
          <p:cNvSpPr>
            <a:spLocks noGrp="1"/>
          </p:cNvSpPr>
          <p:nvPr>
            <p:ph type="body"/>
          </p:nvPr>
        </p:nvSpPr>
        <p:spPr>
          <a:xfrm>
            <a:off x="838080" y="1825560"/>
            <a:ext cx="10514880" cy="3068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476" name="PlaceHolder 3"/>
          <p:cNvSpPr>
            <a:spLocks noGrp="1"/>
          </p:cNvSpPr>
          <p:nvPr>
            <p:ph type="ftr" idx="97"/>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477" name="PlaceHolder 4"/>
          <p:cNvSpPr>
            <a:spLocks noGrp="1"/>
          </p:cNvSpPr>
          <p:nvPr>
            <p:ph type="sldNum" idx="98"/>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0A49C7ED-B86E-46EE-B996-92816411BA85}"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478" name="PlaceHolder 5"/>
          <p:cNvSpPr>
            <a:spLocks noGrp="1"/>
          </p:cNvSpPr>
          <p:nvPr>
            <p:ph type="dt" idx="99"/>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713" r:id="rId4"/>
  </p:sldLayoutIdLst>
</p:sldMaster>
</file>

<file path=ppt/slideMasters/slideMaster3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481"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482" name="Group 7"/>
          <p:cNvGrpSpPr/>
          <p:nvPr/>
        </p:nvGrpSpPr>
        <p:grpSpPr>
          <a:xfrm>
            <a:off x="-1652760" y="-16560"/>
            <a:ext cx="1563840" cy="608040"/>
            <a:chOff x="-1652760" y="-16560"/>
            <a:chExt cx="1563840" cy="608040"/>
          </a:xfrm>
        </p:grpSpPr>
        <p:sp>
          <p:nvSpPr>
            <p:cNvPr id="483"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484"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485" name="Picture 10" descr=""/>
            <p:cNvPicPr/>
            <p:nvPr/>
          </p:nvPicPr>
          <p:blipFill>
            <a:blip r:embed="rId3"/>
            <a:stretch/>
          </p:blipFill>
          <p:spPr>
            <a:xfrm>
              <a:off x="-1577160" y="196560"/>
              <a:ext cx="1404360" cy="185400"/>
            </a:xfrm>
            <a:prstGeom prst="rect">
              <a:avLst/>
            </a:prstGeom>
            <a:ln w="0">
              <a:noFill/>
            </a:ln>
          </p:spPr>
        </p:pic>
      </p:grpSp>
      <p:sp>
        <p:nvSpPr>
          <p:cNvPr id="486"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487"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488" name="PlaceHolder 2"/>
          <p:cNvSpPr>
            <a:spLocks noGrp="1"/>
          </p:cNvSpPr>
          <p:nvPr>
            <p:ph type="body"/>
          </p:nvPr>
        </p:nvSpPr>
        <p:spPr>
          <a:xfrm>
            <a:off x="838080" y="1825560"/>
            <a:ext cx="5130720" cy="3068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489" name="PlaceHolder 3"/>
          <p:cNvSpPr>
            <a:spLocks noGrp="1"/>
          </p:cNvSpPr>
          <p:nvPr>
            <p:ph type="body"/>
          </p:nvPr>
        </p:nvSpPr>
        <p:spPr>
          <a:xfrm>
            <a:off x="6226200" y="1825560"/>
            <a:ext cx="5130720" cy="3068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490" name="PlaceHolder 4"/>
          <p:cNvSpPr>
            <a:spLocks noGrp="1"/>
          </p:cNvSpPr>
          <p:nvPr>
            <p:ph type="ftr" idx="100"/>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491" name="PlaceHolder 5"/>
          <p:cNvSpPr>
            <a:spLocks noGrp="1"/>
          </p:cNvSpPr>
          <p:nvPr>
            <p:ph type="sldNum" idx="101"/>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BAAAADFE-D6F8-436B-AA4C-13AA32F984C9}"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492" name="PlaceHolder 6"/>
          <p:cNvSpPr>
            <a:spLocks noGrp="1"/>
          </p:cNvSpPr>
          <p:nvPr>
            <p:ph type="dt" idx="102"/>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715" r:id="rId4"/>
  </p:sldLayoutIdLst>
</p:sldMaster>
</file>

<file path=ppt/slideMasters/slideMaster3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496"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497" name="Group 7"/>
          <p:cNvGrpSpPr/>
          <p:nvPr/>
        </p:nvGrpSpPr>
        <p:grpSpPr>
          <a:xfrm>
            <a:off x="-1652760" y="-16560"/>
            <a:ext cx="1563840" cy="608040"/>
            <a:chOff x="-1652760" y="-16560"/>
            <a:chExt cx="1563840" cy="608040"/>
          </a:xfrm>
        </p:grpSpPr>
        <p:sp>
          <p:nvSpPr>
            <p:cNvPr id="498"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499"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500" name="Picture 10" descr=""/>
            <p:cNvPicPr/>
            <p:nvPr/>
          </p:nvPicPr>
          <p:blipFill>
            <a:blip r:embed="rId3"/>
            <a:stretch/>
          </p:blipFill>
          <p:spPr>
            <a:xfrm>
              <a:off x="-1577160" y="196560"/>
              <a:ext cx="1404360" cy="185400"/>
            </a:xfrm>
            <a:prstGeom prst="rect">
              <a:avLst/>
            </a:prstGeom>
            <a:ln w="0">
              <a:noFill/>
            </a:ln>
          </p:spPr>
        </p:pic>
      </p:grpSp>
      <p:sp>
        <p:nvSpPr>
          <p:cNvPr id="501"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502"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503" name="PlaceHolder 2"/>
          <p:cNvSpPr>
            <a:spLocks noGrp="1"/>
          </p:cNvSpPr>
          <p:nvPr>
            <p:ph type="ftr" idx="103"/>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504" name="PlaceHolder 3"/>
          <p:cNvSpPr>
            <a:spLocks noGrp="1"/>
          </p:cNvSpPr>
          <p:nvPr>
            <p:ph type="sldNum" idx="104"/>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600E5F46-B6AE-40CF-8505-F4FB70610619}"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505" name="PlaceHolder 4"/>
          <p:cNvSpPr>
            <a:spLocks noGrp="1"/>
          </p:cNvSpPr>
          <p:nvPr>
            <p:ph type="dt" idx="105"/>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717" r:id="rId4"/>
  </p:sldLayoutIdLst>
</p:sldMaster>
</file>

<file path=ppt/slideMasters/slideMaster3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507"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508" name="Group 7"/>
          <p:cNvGrpSpPr/>
          <p:nvPr/>
        </p:nvGrpSpPr>
        <p:grpSpPr>
          <a:xfrm>
            <a:off x="-1652760" y="-16560"/>
            <a:ext cx="1563840" cy="608040"/>
            <a:chOff x="-1652760" y="-16560"/>
            <a:chExt cx="1563840" cy="608040"/>
          </a:xfrm>
        </p:grpSpPr>
        <p:sp>
          <p:nvSpPr>
            <p:cNvPr id="509"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510"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511" name="Picture 10" descr=""/>
            <p:cNvPicPr/>
            <p:nvPr/>
          </p:nvPicPr>
          <p:blipFill>
            <a:blip r:embed="rId3"/>
            <a:stretch/>
          </p:blipFill>
          <p:spPr>
            <a:xfrm>
              <a:off x="-1577160" y="196560"/>
              <a:ext cx="1404360" cy="185400"/>
            </a:xfrm>
            <a:prstGeom prst="rect">
              <a:avLst/>
            </a:prstGeom>
            <a:ln w="0">
              <a:noFill/>
            </a:ln>
          </p:spPr>
        </p:pic>
      </p:grpSp>
      <p:sp>
        <p:nvSpPr>
          <p:cNvPr id="512"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21506" y="1007"/>
                </a:moveTo>
                <a:lnTo>
                  <a:pt x="20288" y="2237"/>
                </a:lnTo>
                <a:lnTo>
                  <a:pt x="19070" y="1007"/>
                </a:lnTo>
                <a:lnTo>
                  <a:pt x="20063" y="4"/>
                </a:lnTo>
                <a:lnTo>
                  <a:pt x="19966" y="4"/>
                </a:lnTo>
                <a:lnTo>
                  <a:pt x="19875" y="96"/>
                </a:lnTo>
                <a:lnTo>
                  <a:pt x="19049" y="931"/>
                </a:lnTo>
                <a:lnTo>
                  <a:pt x="19049" y="0"/>
                </a:lnTo>
                <a:lnTo>
                  <a:pt x="18995" y="0"/>
                </a:lnTo>
                <a:lnTo>
                  <a:pt x="18995" y="931"/>
                </a:lnTo>
                <a:lnTo>
                  <a:pt x="18169" y="96"/>
                </a:lnTo>
                <a:lnTo>
                  <a:pt x="18077" y="4"/>
                </a:lnTo>
                <a:lnTo>
                  <a:pt x="17981" y="4"/>
                </a:lnTo>
                <a:lnTo>
                  <a:pt x="18973" y="1007"/>
                </a:lnTo>
                <a:lnTo>
                  <a:pt x="17755" y="2237"/>
                </a:lnTo>
                <a:lnTo>
                  <a:pt x="16537" y="1007"/>
                </a:lnTo>
                <a:lnTo>
                  <a:pt x="17530" y="4"/>
                </a:lnTo>
                <a:lnTo>
                  <a:pt x="17433" y="4"/>
                </a:lnTo>
                <a:lnTo>
                  <a:pt x="17342" y="96"/>
                </a:lnTo>
                <a:lnTo>
                  <a:pt x="16516" y="931"/>
                </a:lnTo>
                <a:lnTo>
                  <a:pt x="16516" y="0"/>
                </a:lnTo>
                <a:lnTo>
                  <a:pt x="16462" y="0"/>
                </a:lnTo>
                <a:lnTo>
                  <a:pt x="16462" y="931"/>
                </a:lnTo>
                <a:lnTo>
                  <a:pt x="15545" y="0"/>
                </a:lnTo>
                <a:lnTo>
                  <a:pt x="15451" y="0"/>
                </a:lnTo>
                <a:lnTo>
                  <a:pt x="16443" y="1003"/>
                </a:lnTo>
                <a:lnTo>
                  <a:pt x="16443" y="1003"/>
                </a:lnTo>
                <a:lnTo>
                  <a:pt x="16465" y="1023"/>
                </a:lnTo>
                <a:lnTo>
                  <a:pt x="16465" y="3164"/>
                </a:lnTo>
                <a:lnTo>
                  <a:pt x="16492" y="3164"/>
                </a:lnTo>
                <a:lnTo>
                  <a:pt x="16476" y="3196"/>
                </a:lnTo>
                <a:lnTo>
                  <a:pt x="17755" y="4490"/>
                </a:lnTo>
                <a:lnTo>
                  <a:pt x="19022" y="3208"/>
                </a:lnTo>
                <a:lnTo>
                  <a:pt x="20288" y="4490"/>
                </a:lnTo>
                <a:lnTo>
                  <a:pt x="21568" y="3196"/>
                </a:lnTo>
                <a:lnTo>
                  <a:pt x="21552" y="3164"/>
                </a:lnTo>
                <a:lnTo>
                  <a:pt x="21579" y="3164"/>
                </a:lnTo>
                <a:lnTo>
                  <a:pt x="21579" y="1023"/>
                </a:lnTo>
                <a:lnTo>
                  <a:pt x="21600" y="1003"/>
                </a:lnTo>
                <a:lnTo>
                  <a:pt x="20607" y="0"/>
                </a:lnTo>
                <a:lnTo>
                  <a:pt x="20513" y="0"/>
                </a:lnTo>
                <a:lnTo>
                  <a:pt x="21506" y="1007"/>
                </a:lnTo>
                <a:close/>
                <a:moveTo>
                  <a:pt x="17731" y="4374"/>
                </a:moveTo>
                <a:lnTo>
                  <a:pt x="16519" y="3148"/>
                </a:lnTo>
                <a:lnTo>
                  <a:pt x="16519" y="1083"/>
                </a:lnTo>
                <a:lnTo>
                  <a:pt x="17731" y="2308"/>
                </a:lnTo>
                <a:lnTo>
                  <a:pt x="17731" y="4374"/>
                </a:lnTo>
                <a:close/>
                <a:moveTo>
                  <a:pt x="18998" y="3148"/>
                </a:moveTo>
                <a:lnTo>
                  <a:pt x="17785" y="4374"/>
                </a:lnTo>
                <a:lnTo>
                  <a:pt x="17785" y="2308"/>
                </a:lnTo>
                <a:lnTo>
                  <a:pt x="18998" y="1083"/>
                </a:lnTo>
                <a:lnTo>
                  <a:pt x="18998" y="3148"/>
                </a:lnTo>
                <a:close/>
                <a:moveTo>
                  <a:pt x="20261" y="4374"/>
                </a:moveTo>
                <a:lnTo>
                  <a:pt x="19049" y="3148"/>
                </a:lnTo>
                <a:lnTo>
                  <a:pt x="19049" y="1083"/>
                </a:lnTo>
                <a:lnTo>
                  <a:pt x="20261" y="2308"/>
                </a:lnTo>
                <a:lnTo>
                  <a:pt x="20261" y="4374"/>
                </a:lnTo>
                <a:close/>
                <a:moveTo>
                  <a:pt x="21528" y="3148"/>
                </a:moveTo>
                <a:lnTo>
                  <a:pt x="20315" y="4374"/>
                </a:lnTo>
                <a:lnTo>
                  <a:pt x="20315" y="2308"/>
                </a:lnTo>
                <a:lnTo>
                  <a:pt x="21528" y="1083"/>
                </a:lnTo>
                <a:lnTo>
                  <a:pt x="21528" y="3148"/>
                </a:lnTo>
                <a:close/>
                <a:moveTo>
                  <a:pt x="72" y="4"/>
                </a:moveTo>
                <a:lnTo>
                  <a:pt x="72" y="625"/>
                </a:lnTo>
                <a:lnTo>
                  <a:pt x="1285" y="1851"/>
                </a:lnTo>
                <a:lnTo>
                  <a:pt x="1285" y="4"/>
                </a:lnTo>
                <a:lnTo>
                  <a:pt x="1339" y="4"/>
                </a:lnTo>
                <a:lnTo>
                  <a:pt x="1339" y="1851"/>
                </a:lnTo>
                <a:lnTo>
                  <a:pt x="2551" y="625"/>
                </a:lnTo>
                <a:lnTo>
                  <a:pt x="2551" y="4"/>
                </a:lnTo>
                <a:lnTo>
                  <a:pt x="2605" y="4"/>
                </a:lnTo>
                <a:lnTo>
                  <a:pt x="2605" y="645"/>
                </a:lnTo>
                <a:lnTo>
                  <a:pt x="2578" y="645"/>
                </a:lnTo>
                <a:lnTo>
                  <a:pt x="2594" y="677"/>
                </a:lnTo>
                <a:lnTo>
                  <a:pt x="1315" y="1970"/>
                </a:lnTo>
                <a:lnTo>
                  <a:pt x="35" y="677"/>
                </a:lnTo>
                <a:lnTo>
                  <a:pt x="51" y="645"/>
                </a:lnTo>
                <a:lnTo>
                  <a:pt x="24" y="645"/>
                </a:lnTo>
                <a:lnTo>
                  <a:pt x="24" y="4"/>
                </a:lnTo>
                <a:lnTo>
                  <a:pt x="72" y="4"/>
                </a:lnTo>
                <a:close/>
                <a:moveTo>
                  <a:pt x="6372" y="1055"/>
                </a:moveTo>
                <a:lnTo>
                  <a:pt x="5331" y="0"/>
                </a:lnTo>
                <a:lnTo>
                  <a:pt x="5425" y="0"/>
                </a:lnTo>
                <a:lnTo>
                  <a:pt x="6342" y="931"/>
                </a:lnTo>
                <a:lnTo>
                  <a:pt x="6342" y="0"/>
                </a:lnTo>
                <a:lnTo>
                  <a:pt x="6396" y="0"/>
                </a:lnTo>
                <a:lnTo>
                  <a:pt x="6396" y="931"/>
                </a:lnTo>
                <a:lnTo>
                  <a:pt x="7314" y="0"/>
                </a:lnTo>
                <a:lnTo>
                  <a:pt x="7408" y="0"/>
                </a:lnTo>
                <a:lnTo>
                  <a:pt x="6372" y="1055"/>
                </a:lnTo>
                <a:close/>
                <a:moveTo>
                  <a:pt x="20315" y="20442"/>
                </a:moveTo>
                <a:lnTo>
                  <a:pt x="20336" y="20422"/>
                </a:lnTo>
                <a:lnTo>
                  <a:pt x="20336" y="20422"/>
                </a:lnTo>
                <a:lnTo>
                  <a:pt x="21568" y="19176"/>
                </a:lnTo>
                <a:lnTo>
                  <a:pt x="21552" y="19144"/>
                </a:lnTo>
                <a:lnTo>
                  <a:pt x="21579" y="19144"/>
                </a:lnTo>
                <a:lnTo>
                  <a:pt x="21579" y="17003"/>
                </a:lnTo>
                <a:lnTo>
                  <a:pt x="21600" y="16983"/>
                </a:lnTo>
                <a:lnTo>
                  <a:pt x="20288" y="15654"/>
                </a:lnTo>
                <a:lnTo>
                  <a:pt x="18976" y="16983"/>
                </a:lnTo>
                <a:lnTo>
                  <a:pt x="18998" y="17003"/>
                </a:lnTo>
                <a:lnTo>
                  <a:pt x="18998" y="19124"/>
                </a:lnTo>
                <a:lnTo>
                  <a:pt x="17758" y="20378"/>
                </a:lnTo>
                <a:lnTo>
                  <a:pt x="16492" y="19097"/>
                </a:lnTo>
                <a:lnTo>
                  <a:pt x="15225" y="20378"/>
                </a:lnTo>
                <a:lnTo>
                  <a:pt x="13959" y="19097"/>
                </a:lnTo>
                <a:lnTo>
                  <a:pt x="12647" y="20426"/>
                </a:lnTo>
                <a:lnTo>
                  <a:pt x="12669" y="20446"/>
                </a:lnTo>
                <a:lnTo>
                  <a:pt x="12669" y="21600"/>
                </a:lnTo>
                <a:lnTo>
                  <a:pt x="12722" y="21600"/>
                </a:lnTo>
                <a:lnTo>
                  <a:pt x="12722" y="20501"/>
                </a:lnTo>
                <a:lnTo>
                  <a:pt x="13809" y="21600"/>
                </a:lnTo>
                <a:lnTo>
                  <a:pt x="13905" y="21600"/>
                </a:lnTo>
                <a:lnTo>
                  <a:pt x="12744" y="20426"/>
                </a:lnTo>
                <a:lnTo>
                  <a:pt x="13962" y="19196"/>
                </a:lnTo>
                <a:lnTo>
                  <a:pt x="15180" y="20426"/>
                </a:lnTo>
                <a:lnTo>
                  <a:pt x="14018" y="21600"/>
                </a:lnTo>
                <a:lnTo>
                  <a:pt x="14115" y="21600"/>
                </a:lnTo>
                <a:lnTo>
                  <a:pt x="15201" y="20501"/>
                </a:lnTo>
                <a:lnTo>
                  <a:pt x="15201" y="21600"/>
                </a:lnTo>
                <a:lnTo>
                  <a:pt x="15255" y="21600"/>
                </a:lnTo>
                <a:lnTo>
                  <a:pt x="15255" y="20501"/>
                </a:lnTo>
                <a:lnTo>
                  <a:pt x="16341" y="21600"/>
                </a:lnTo>
                <a:lnTo>
                  <a:pt x="16438" y="21600"/>
                </a:lnTo>
                <a:lnTo>
                  <a:pt x="15276" y="20426"/>
                </a:lnTo>
                <a:lnTo>
                  <a:pt x="16494" y="19196"/>
                </a:lnTo>
                <a:lnTo>
                  <a:pt x="17712" y="20426"/>
                </a:lnTo>
                <a:lnTo>
                  <a:pt x="16551" y="21600"/>
                </a:lnTo>
                <a:lnTo>
                  <a:pt x="16647" y="21600"/>
                </a:lnTo>
                <a:lnTo>
                  <a:pt x="17734" y="20501"/>
                </a:lnTo>
                <a:lnTo>
                  <a:pt x="17734" y="21600"/>
                </a:lnTo>
                <a:lnTo>
                  <a:pt x="17788" y="21600"/>
                </a:lnTo>
                <a:lnTo>
                  <a:pt x="17788" y="20501"/>
                </a:lnTo>
                <a:lnTo>
                  <a:pt x="18874" y="21600"/>
                </a:lnTo>
                <a:lnTo>
                  <a:pt x="18971" y="21600"/>
                </a:lnTo>
                <a:lnTo>
                  <a:pt x="17809" y="20426"/>
                </a:lnTo>
                <a:lnTo>
                  <a:pt x="19027" y="19196"/>
                </a:lnTo>
                <a:lnTo>
                  <a:pt x="20245" y="20426"/>
                </a:lnTo>
                <a:lnTo>
                  <a:pt x="19083" y="21600"/>
                </a:lnTo>
                <a:lnTo>
                  <a:pt x="19180" y="21600"/>
                </a:lnTo>
                <a:lnTo>
                  <a:pt x="20267" y="20501"/>
                </a:lnTo>
                <a:lnTo>
                  <a:pt x="20267" y="21600"/>
                </a:lnTo>
                <a:lnTo>
                  <a:pt x="20320" y="21600"/>
                </a:lnTo>
                <a:lnTo>
                  <a:pt x="20320" y="20442"/>
                </a:lnTo>
                <a:close/>
                <a:moveTo>
                  <a:pt x="21528" y="19120"/>
                </a:moveTo>
                <a:lnTo>
                  <a:pt x="20315" y="20346"/>
                </a:lnTo>
                <a:lnTo>
                  <a:pt x="20315" y="18281"/>
                </a:lnTo>
                <a:lnTo>
                  <a:pt x="21528" y="17055"/>
                </a:lnTo>
                <a:lnTo>
                  <a:pt x="21528" y="19120"/>
                </a:lnTo>
                <a:close/>
                <a:moveTo>
                  <a:pt x="20288" y="15749"/>
                </a:moveTo>
                <a:lnTo>
                  <a:pt x="21506" y="16979"/>
                </a:lnTo>
                <a:lnTo>
                  <a:pt x="20288" y="18209"/>
                </a:lnTo>
                <a:lnTo>
                  <a:pt x="19070" y="16979"/>
                </a:lnTo>
                <a:lnTo>
                  <a:pt x="20288" y="15749"/>
                </a:lnTo>
                <a:close/>
                <a:moveTo>
                  <a:pt x="20261" y="20346"/>
                </a:moveTo>
                <a:lnTo>
                  <a:pt x="19682" y="19761"/>
                </a:lnTo>
                <a:lnTo>
                  <a:pt x="19049" y="19120"/>
                </a:lnTo>
                <a:lnTo>
                  <a:pt x="19049" y="17055"/>
                </a:lnTo>
                <a:lnTo>
                  <a:pt x="20261" y="18281"/>
                </a:lnTo>
                <a:lnTo>
                  <a:pt x="20261" y="20346"/>
                </a:lnTo>
                <a:close/>
                <a:moveTo>
                  <a:pt x="8854" y="1007"/>
                </a:moveTo>
                <a:lnTo>
                  <a:pt x="8854" y="1007"/>
                </a:lnTo>
                <a:lnTo>
                  <a:pt x="8875" y="1027"/>
                </a:lnTo>
                <a:lnTo>
                  <a:pt x="8875" y="3168"/>
                </a:lnTo>
                <a:lnTo>
                  <a:pt x="8902" y="3168"/>
                </a:lnTo>
                <a:lnTo>
                  <a:pt x="8886" y="3200"/>
                </a:lnTo>
                <a:lnTo>
                  <a:pt x="10166" y="4494"/>
                </a:lnTo>
                <a:lnTo>
                  <a:pt x="11445" y="3200"/>
                </a:lnTo>
                <a:lnTo>
                  <a:pt x="11429" y="3168"/>
                </a:lnTo>
                <a:lnTo>
                  <a:pt x="11456" y="3168"/>
                </a:lnTo>
                <a:lnTo>
                  <a:pt x="11456" y="1027"/>
                </a:lnTo>
                <a:lnTo>
                  <a:pt x="11477" y="1007"/>
                </a:lnTo>
                <a:lnTo>
                  <a:pt x="11477" y="1007"/>
                </a:lnTo>
                <a:lnTo>
                  <a:pt x="12470" y="4"/>
                </a:lnTo>
                <a:lnTo>
                  <a:pt x="12376" y="4"/>
                </a:lnTo>
                <a:lnTo>
                  <a:pt x="11459" y="935"/>
                </a:lnTo>
                <a:lnTo>
                  <a:pt x="11459" y="4"/>
                </a:lnTo>
                <a:lnTo>
                  <a:pt x="11405" y="4"/>
                </a:lnTo>
                <a:lnTo>
                  <a:pt x="11405" y="935"/>
                </a:lnTo>
                <a:lnTo>
                  <a:pt x="10579" y="100"/>
                </a:lnTo>
                <a:lnTo>
                  <a:pt x="10487" y="8"/>
                </a:lnTo>
                <a:lnTo>
                  <a:pt x="10391" y="8"/>
                </a:lnTo>
                <a:lnTo>
                  <a:pt x="11384" y="1011"/>
                </a:lnTo>
                <a:lnTo>
                  <a:pt x="10166" y="2241"/>
                </a:lnTo>
                <a:lnTo>
                  <a:pt x="8947" y="1011"/>
                </a:lnTo>
                <a:lnTo>
                  <a:pt x="9940" y="8"/>
                </a:lnTo>
                <a:lnTo>
                  <a:pt x="9844" y="8"/>
                </a:lnTo>
                <a:lnTo>
                  <a:pt x="9752" y="100"/>
                </a:lnTo>
                <a:lnTo>
                  <a:pt x="8926" y="935"/>
                </a:lnTo>
                <a:lnTo>
                  <a:pt x="8926" y="4"/>
                </a:lnTo>
                <a:lnTo>
                  <a:pt x="8872" y="4"/>
                </a:lnTo>
                <a:lnTo>
                  <a:pt x="8872" y="935"/>
                </a:lnTo>
                <a:lnTo>
                  <a:pt x="7955" y="4"/>
                </a:lnTo>
                <a:lnTo>
                  <a:pt x="7861" y="4"/>
                </a:lnTo>
                <a:lnTo>
                  <a:pt x="8854" y="1007"/>
                </a:lnTo>
                <a:close/>
                <a:moveTo>
                  <a:pt x="10195" y="2308"/>
                </a:moveTo>
                <a:lnTo>
                  <a:pt x="11408" y="1083"/>
                </a:lnTo>
                <a:lnTo>
                  <a:pt x="11408" y="3148"/>
                </a:lnTo>
                <a:lnTo>
                  <a:pt x="10195" y="4374"/>
                </a:lnTo>
                <a:lnTo>
                  <a:pt x="10195" y="2308"/>
                </a:lnTo>
                <a:close/>
                <a:moveTo>
                  <a:pt x="8929" y="1083"/>
                </a:moveTo>
                <a:lnTo>
                  <a:pt x="10141" y="2308"/>
                </a:lnTo>
                <a:lnTo>
                  <a:pt x="10141" y="4374"/>
                </a:lnTo>
                <a:lnTo>
                  <a:pt x="8929" y="3148"/>
                </a:lnTo>
                <a:lnTo>
                  <a:pt x="8929" y="1083"/>
                </a:lnTo>
                <a:close/>
                <a:moveTo>
                  <a:pt x="10195" y="20442"/>
                </a:moveTo>
                <a:lnTo>
                  <a:pt x="10216" y="20422"/>
                </a:lnTo>
                <a:lnTo>
                  <a:pt x="10216" y="20422"/>
                </a:lnTo>
                <a:lnTo>
                  <a:pt x="11448" y="19176"/>
                </a:lnTo>
                <a:lnTo>
                  <a:pt x="11432" y="19144"/>
                </a:lnTo>
                <a:lnTo>
                  <a:pt x="11459" y="19144"/>
                </a:lnTo>
                <a:lnTo>
                  <a:pt x="11459" y="17003"/>
                </a:lnTo>
                <a:lnTo>
                  <a:pt x="11480" y="16983"/>
                </a:lnTo>
                <a:lnTo>
                  <a:pt x="10168" y="15654"/>
                </a:lnTo>
                <a:lnTo>
                  <a:pt x="8902" y="16935"/>
                </a:lnTo>
                <a:lnTo>
                  <a:pt x="7636" y="15654"/>
                </a:lnTo>
                <a:lnTo>
                  <a:pt x="6324" y="16983"/>
                </a:lnTo>
                <a:lnTo>
                  <a:pt x="6345" y="17003"/>
                </a:lnTo>
                <a:lnTo>
                  <a:pt x="6345" y="19124"/>
                </a:lnTo>
                <a:lnTo>
                  <a:pt x="5712" y="19765"/>
                </a:lnTo>
                <a:lnTo>
                  <a:pt x="5106" y="20378"/>
                </a:lnTo>
                <a:lnTo>
                  <a:pt x="4499" y="19765"/>
                </a:lnTo>
                <a:lnTo>
                  <a:pt x="3866" y="19124"/>
                </a:lnTo>
                <a:lnTo>
                  <a:pt x="3866" y="17003"/>
                </a:lnTo>
                <a:lnTo>
                  <a:pt x="3888" y="16983"/>
                </a:lnTo>
                <a:lnTo>
                  <a:pt x="2576" y="15654"/>
                </a:lnTo>
                <a:lnTo>
                  <a:pt x="1264" y="16983"/>
                </a:lnTo>
                <a:lnTo>
                  <a:pt x="1285" y="17003"/>
                </a:lnTo>
                <a:lnTo>
                  <a:pt x="1285" y="19124"/>
                </a:lnTo>
                <a:lnTo>
                  <a:pt x="0" y="20426"/>
                </a:lnTo>
                <a:lnTo>
                  <a:pt x="21" y="20446"/>
                </a:lnTo>
                <a:lnTo>
                  <a:pt x="21" y="21600"/>
                </a:lnTo>
                <a:lnTo>
                  <a:pt x="75" y="21600"/>
                </a:lnTo>
                <a:lnTo>
                  <a:pt x="75" y="20501"/>
                </a:lnTo>
                <a:lnTo>
                  <a:pt x="1162" y="21600"/>
                </a:lnTo>
                <a:lnTo>
                  <a:pt x="1258" y="21600"/>
                </a:lnTo>
                <a:lnTo>
                  <a:pt x="97" y="20426"/>
                </a:lnTo>
                <a:lnTo>
                  <a:pt x="1315" y="19196"/>
                </a:lnTo>
                <a:lnTo>
                  <a:pt x="2533" y="20426"/>
                </a:lnTo>
                <a:lnTo>
                  <a:pt x="1371" y="21600"/>
                </a:lnTo>
                <a:lnTo>
                  <a:pt x="1468" y="21600"/>
                </a:lnTo>
                <a:lnTo>
                  <a:pt x="2554" y="20501"/>
                </a:lnTo>
                <a:lnTo>
                  <a:pt x="2554" y="21600"/>
                </a:lnTo>
                <a:lnTo>
                  <a:pt x="2608" y="21600"/>
                </a:lnTo>
                <a:lnTo>
                  <a:pt x="2608" y="20501"/>
                </a:lnTo>
                <a:lnTo>
                  <a:pt x="3694" y="21600"/>
                </a:lnTo>
                <a:lnTo>
                  <a:pt x="3791" y="21600"/>
                </a:lnTo>
                <a:lnTo>
                  <a:pt x="2629" y="20426"/>
                </a:lnTo>
                <a:lnTo>
                  <a:pt x="3847" y="19196"/>
                </a:lnTo>
                <a:lnTo>
                  <a:pt x="5065" y="20426"/>
                </a:lnTo>
                <a:lnTo>
                  <a:pt x="3904" y="21600"/>
                </a:lnTo>
                <a:lnTo>
                  <a:pt x="4000" y="21600"/>
                </a:lnTo>
                <a:lnTo>
                  <a:pt x="5087" y="20501"/>
                </a:lnTo>
                <a:lnTo>
                  <a:pt x="5087" y="21600"/>
                </a:lnTo>
                <a:lnTo>
                  <a:pt x="5140" y="21600"/>
                </a:lnTo>
                <a:lnTo>
                  <a:pt x="5140" y="20501"/>
                </a:lnTo>
                <a:lnTo>
                  <a:pt x="6227" y="21600"/>
                </a:lnTo>
                <a:lnTo>
                  <a:pt x="6324" y="21600"/>
                </a:lnTo>
                <a:lnTo>
                  <a:pt x="5162" y="20426"/>
                </a:lnTo>
                <a:lnTo>
                  <a:pt x="6380" y="19196"/>
                </a:lnTo>
                <a:lnTo>
                  <a:pt x="7598" y="20426"/>
                </a:lnTo>
                <a:lnTo>
                  <a:pt x="6436" y="21600"/>
                </a:lnTo>
                <a:lnTo>
                  <a:pt x="6533" y="21600"/>
                </a:lnTo>
                <a:lnTo>
                  <a:pt x="7619" y="20501"/>
                </a:lnTo>
                <a:lnTo>
                  <a:pt x="7619" y="21600"/>
                </a:lnTo>
                <a:lnTo>
                  <a:pt x="7673" y="21600"/>
                </a:lnTo>
                <a:lnTo>
                  <a:pt x="7673" y="20501"/>
                </a:lnTo>
                <a:lnTo>
                  <a:pt x="8760" y="21600"/>
                </a:lnTo>
                <a:lnTo>
                  <a:pt x="8856" y="21600"/>
                </a:lnTo>
                <a:lnTo>
                  <a:pt x="7695" y="20426"/>
                </a:lnTo>
                <a:lnTo>
                  <a:pt x="8913" y="19196"/>
                </a:lnTo>
                <a:lnTo>
                  <a:pt x="10131" y="20426"/>
                </a:lnTo>
                <a:lnTo>
                  <a:pt x="8969" y="21600"/>
                </a:lnTo>
                <a:lnTo>
                  <a:pt x="9066" y="21600"/>
                </a:lnTo>
                <a:lnTo>
                  <a:pt x="10152" y="20501"/>
                </a:lnTo>
                <a:lnTo>
                  <a:pt x="10152" y="21600"/>
                </a:lnTo>
                <a:lnTo>
                  <a:pt x="10206" y="21600"/>
                </a:lnTo>
                <a:lnTo>
                  <a:pt x="10206" y="20442"/>
                </a:lnTo>
                <a:close/>
                <a:moveTo>
                  <a:pt x="2549" y="20346"/>
                </a:moveTo>
                <a:lnTo>
                  <a:pt x="1945" y="19733"/>
                </a:lnTo>
                <a:lnTo>
                  <a:pt x="1339" y="19120"/>
                </a:lnTo>
                <a:lnTo>
                  <a:pt x="1339" y="17055"/>
                </a:lnTo>
                <a:lnTo>
                  <a:pt x="2551" y="18281"/>
                </a:lnTo>
                <a:lnTo>
                  <a:pt x="2551" y="20346"/>
                </a:lnTo>
                <a:close/>
                <a:moveTo>
                  <a:pt x="2576" y="18213"/>
                </a:moveTo>
                <a:lnTo>
                  <a:pt x="1358" y="16983"/>
                </a:lnTo>
                <a:lnTo>
                  <a:pt x="2576" y="15753"/>
                </a:lnTo>
                <a:lnTo>
                  <a:pt x="3794" y="16983"/>
                </a:lnTo>
                <a:lnTo>
                  <a:pt x="2576" y="18213"/>
                </a:lnTo>
                <a:close/>
                <a:moveTo>
                  <a:pt x="3815" y="19120"/>
                </a:moveTo>
                <a:lnTo>
                  <a:pt x="3182" y="19761"/>
                </a:lnTo>
                <a:lnTo>
                  <a:pt x="2602" y="20346"/>
                </a:lnTo>
                <a:lnTo>
                  <a:pt x="2602" y="18281"/>
                </a:lnTo>
                <a:lnTo>
                  <a:pt x="3815" y="17055"/>
                </a:lnTo>
                <a:lnTo>
                  <a:pt x="3815" y="19120"/>
                </a:lnTo>
                <a:close/>
                <a:moveTo>
                  <a:pt x="7609" y="20346"/>
                </a:moveTo>
                <a:lnTo>
                  <a:pt x="7005" y="19733"/>
                </a:lnTo>
                <a:lnTo>
                  <a:pt x="6399" y="19120"/>
                </a:lnTo>
                <a:lnTo>
                  <a:pt x="6399" y="17055"/>
                </a:lnTo>
                <a:lnTo>
                  <a:pt x="7611" y="18281"/>
                </a:lnTo>
                <a:lnTo>
                  <a:pt x="7611" y="20346"/>
                </a:lnTo>
                <a:close/>
                <a:moveTo>
                  <a:pt x="7636" y="18213"/>
                </a:moveTo>
                <a:lnTo>
                  <a:pt x="6417" y="16983"/>
                </a:lnTo>
                <a:lnTo>
                  <a:pt x="7636" y="15753"/>
                </a:lnTo>
                <a:lnTo>
                  <a:pt x="8854" y="16983"/>
                </a:lnTo>
                <a:lnTo>
                  <a:pt x="7636" y="18213"/>
                </a:lnTo>
                <a:close/>
                <a:moveTo>
                  <a:pt x="8875" y="19120"/>
                </a:moveTo>
                <a:lnTo>
                  <a:pt x="8242" y="19761"/>
                </a:lnTo>
                <a:lnTo>
                  <a:pt x="7662" y="20346"/>
                </a:lnTo>
                <a:lnTo>
                  <a:pt x="7662" y="18281"/>
                </a:lnTo>
                <a:lnTo>
                  <a:pt x="8875" y="17055"/>
                </a:lnTo>
                <a:lnTo>
                  <a:pt x="8875" y="19120"/>
                </a:lnTo>
                <a:close/>
                <a:moveTo>
                  <a:pt x="11405" y="19120"/>
                </a:moveTo>
                <a:lnTo>
                  <a:pt x="10192" y="20346"/>
                </a:lnTo>
                <a:lnTo>
                  <a:pt x="10192" y="18281"/>
                </a:lnTo>
                <a:lnTo>
                  <a:pt x="11405" y="17055"/>
                </a:lnTo>
                <a:lnTo>
                  <a:pt x="11405" y="19120"/>
                </a:lnTo>
                <a:close/>
                <a:moveTo>
                  <a:pt x="10168" y="15749"/>
                </a:moveTo>
                <a:lnTo>
                  <a:pt x="11386" y="16979"/>
                </a:lnTo>
                <a:lnTo>
                  <a:pt x="10168" y="18209"/>
                </a:lnTo>
                <a:lnTo>
                  <a:pt x="8950" y="16979"/>
                </a:lnTo>
                <a:lnTo>
                  <a:pt x="10168" y="15749"/>
                </a:lnTo>
                <a:close/>
                <a:moveTo>
                  <a:pt x="10141" y="20346"/>
                </a:moveTo>
                <a:lnTo>
                  <a:pt x="9562" y="19761"/>
                </a:lnTo>
                <a:lnTo>
                  <a:pt x="8929" y="19120"/>
                </a:lnTo>
                <a:lnTo>
                  <a:pt x="8929" y="17055"/>
                </a:lnTo>
                <a:lnTo>
                  <a:pt x="10141" y="18281"/>
                </a:lnTo>
                <a:lnTo>
                  <a:pt x="10141" y="20346"/>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513" name="PlaceHolder 1"/>
          <p:cNvSpPr>
            <a:spLocks noGrp="1"/>
          </p:cNvSpPr>
          <p:nvPr>
            <p:ph type="ftr" idx="106"/>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514" name="PlaceHolder 2"/>
          <p:cNvSpPr>
            <a:spLocks noGrp="1"/>
          </p:cNvSpPr>
          <p:nvPr>
            <p:ph type="sldNum" idx="107"/>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2D181A17-113F-46DF-A172-02AFD78747E4}"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515" name="PlaceHolder 3"/>
          <p:cNvSpPr>
            <a:spLocks noGrp="1"/>
          </p:cNvSpPr>
          <p:nvPr>
            <p:ph type="dt" idx="108"/>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719" r:id="rId4"/>
  </p:sldLayoutIdLst>
</p:sldMaster>
</file>

<file path=ppt/slideMasters/slideMaster3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516"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517" name="Group 7"/>
          <p:cNvGrpSpPr/>
          <p:nvPr/>
        </p:nvGrpSpPr>
        <p:grpSpPr>
          <a:xfrm>
            <a:off x="-1652760" y="-16560"/>
            <a:ext cx="1563840" cy="608040"/>
            <a:chOff x="-1652760" y="-16560"/>
            <a:chExt cx="1563840" cy="608040"/>
          </a:xfrm>
        </p:grpSpPr>
        <p:sp>
          <p:nvSpPr>
            <p:cNvPr id="518"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519"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520" name="Picture 10" descr=""/>
            <p:cNvPicPr/>
            <p:nvPr/>
          </p:nvPicPr>
          <p:blipFill>
            <a:blip r:embed="rId3"/>
            <a:stretch/>
          </p:blipFill>
          <p:spPr>
            <a:xfrm>
              <a:off x="-1577160" y="196560"/>
              <a:ext cx="1404360" cy="185400"/>
            </a:xfrm>
            <a:prstGeom prst="rect">
              <a:avLst/>
            </a:prstGeom>
            <a:ln w="0">
              <a:noFill/>
            </a:ln>
          </p:spPr>
        </p:pic>
      </p:grpSp>
      <p:sp>
        <p:nvSpPr>
          <p:cNvPr id="521"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522" name="PlaceHolder 2"/>
          <p:cNvSpPr>
            <a:spLocks noGrp="1"/>
          </p:cNvSpPr>
          <p:nvPr>
            <p:ph type="body"/>
          </p:nvPr>
        </p:nvSpPr>
        <p:spPr>
          <a:xfrm>
            <a:off x="83808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523" name="PlaceHolder 3"/>
          <p:cNvSpPr>
            <a:spLocks noGrp="1"/>
          </p:cNvSpPr>
          <p:nvPr>
            <p:ph type="body"/>
          </p:nvPr>
        </p:nvSpPr>
        <p:spPr>
          <a:xfrm>
            <a:off x="6226200" y="1825560"/>
            <a:ext cx="5130720" cy="3068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524" name="PlaceHolder 4"/>
          <p:cNvSpPr>
            <a:spLocks noGrp="1"/>
          </p:cNvSpPr>
          <p:nvPr>
            <p:ph type="body"/>
          </p:nvPr>
        </p:nvSpPr>
        <p:spPr>
          <a:xfrm>
            <a:off x="838080" y="342828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Tree>
  </p:cSld>
  <p:clrMap bg1="lt1" tx1="dk1" bg2="lt2" tx2="dk2" accent1="accent1" accent2="accent2" accent3="accent3" accent4="accent4" accent5="accent5" accent6="accent6" hlink="hlink" folHlink="folHlink"/>
  <p:sldLayoutIdLst>
    <p:sldLayoutId id="2147483721" r:id="rId4"/>
  </p:sldLayoutIdLst>
</p:sldMaster>
</file>

<file path=ppt/slideMasters/slideMaster3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529"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530" name="Group 7"/>
          <p:cNvGrpSpPr/>
          <p:nvPr/>
        </p:nvGrpSpPr>
        <p:grpSpPr>
          <a:xfrm>
            <a:off x="-1652760" y="-16560"/>
            <a:ext cx="1563840" cy="608040"/>
            <a:chOff x="-1652760" y="-16560"/>
            <a:chExt cx="1563840" cy="608040"/>
          </a:xfrm>
        </p:grpSpPr>
        <p:sp>
          <p:nvSpPr>
            <p:cNvPr id="531"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532"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533" name="Picture 10" descr=""/>
            <p:cNvPicPr/>
            <p:nvPr/>
          </p:nvPicPr>
          <p:blipFill>
            <a:blip r:embed="rId3"/>
            <a:stretch/>
          </p:blipFill>
          <p:spPr>
            <a:xfrm>
              <a:off x="-1577160" y="196560"/>
              <a:ext cx="1404360" cy="185400"/>
            </a:xfrm>
            <a:prstGeom prst="rect">
              <a:avLst/>
            </a:prstGeom>
            <a:ln w="0">
              <a:noFill/>
            </a:ln>
          </p:spPr>
        </p:pic>
      </p:grpSp>
      <p:sp>
        <p:nvSpPr>
          <p:cNvPr id="534"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535" name="PlaceHolder 2"/>
          <p:cNvSpPr>
            <a:spLocks noGrp="1"/>
          </p:cNvSpPr>
          <p:nvPr>
            <p:ph type="body"/>
          </p:nvPr>
        </p:nvSpPr>
        <p:spPr>
          <a:xfrm>
            <a:off x="838080" y="1825560"/>
            <a:ext cx="5130720" cy="3068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536" name="PlaceHolder 3"/>
          <p:cNvSpPr>
            <a:spLocks noGrp="1"/>
          </p:cNvSpPr>
          <p:nvPr>
            <p:ph type="body"/>
          </p:nvPr>
        </p:nvSpPr>
        <p:spPr>
          <a:xfrm>
            <a:off x="622620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537" name="PlaceHolder 4"/>
          <p:cNvSpPr>
            <a:spLocks noGrp="1"/>
          </p:cNvSpPr>
          <p:nvPr>
            <p:ph type="body"/>
          </p:nvPr>
        </p:nvSpPr>
        <p:spPr>
          <a:xfrm>
            <a:off x="6226200" y="342828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Tree>
  </p:cSld>
  <p:clrMap bg1="lt1" tx1="dk1" bg2="lt2" tx2="dk2" accent1="accent1" accent2="accent2" accent3="accent3" accent4="accent4" accent5="accent5" accent6="accent6" hlink="hlink" folHlink="folHlink"/>
  <p:sldLayoutIdLst>
    <p:sldLayoutId id="2147483723" r:id="rId4"/>
  </p:sldLayoutIdLst>
</p:sldMaster>
</file>

<file path=ppt/slideMasters/slideMaster3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542"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543" name="Group 7"/>
          <p:cNvGrpSpPr/>
          <p:nvPr/>
        </p:nvGrpSpPr>
        <p:grpSpPr>
          <a:xfrm>
            <a:off x="-1652760" y="-16560"/>
            <a:ext cx="1563840" cy="608040"/>
            <a:chOff x="-1652760" y="-16560"/>
            <a:chExt cx="1563840" cy="608040"/>
          </a:xfrm>
        </p:grpSpPr>
        <p:sp>
          <p:nvSpPr>
            <p:cNvPr id="544"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545"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546" name="Picture 10" descr=""/>
            <p:cNvPicPr/>
            <p:nvPr/>
          </p:nvPicPr>
          <p:blipFill>
            <a:blip r:embed="rId3"/>
            <a:stretch/>
          </p:blipFill>
          <p:spPr>
            <a:xfrm>
              <a:off x="-1577160" y="196560"/>
              <a:ext cx="1404360" cy="185400"/>
            </a:xfrm>
            <a:prstGeom prst="rect">
              <a:avLst/>
            </a:prstGeom>
            <a:ln w="0">
              <a:noFill/>
            </a:ln>
          </p:spPr>
        </p:pic>
      </p:grpSp>
      <p:sp>
        <p:nvSpPr>
          <p:cNvPr id="547"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548" name="PlaceHolder 2"/>
          <p:cNvSpPr>
            <a:spLocks noGrp="1"/>
          </p:cNvSpPr>
          <p:nvPr>
            <p:ph type="body"/>
          </p:nvPr>
        </p:nvSpPr>
        <p:spPr>
          <a:xfrm>
            <a:off x="83808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549" name="PlaceHolder 3"/>
          <p:cNvSpPr>
            <a:spLocks noGrp="1"/>
          </p:cNvSpPr>
          <p:nvPr>
            <p:ph type="body"/>
          </p:nvPr>
        </p:nvSpPr>
        <p:spPr>
          <a:xfrm>
            <a:off x="622620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550" name="PlaceHolder 4"/>
          <p:cNvSpPr>
            <a:spLocks noGrp="1"/>
          </p:cNvSpPr>
          <p:nvPr>
            <p:ph type="body"/>
          </p:nvPr>
        </p:nvSpPr>
        <p:spPr>
          <a:xfrm>
            <a:off x="838080" y="3428280"/>
            <a:ext cx="10514880" cy="1463040"/>
          </a:xfrm>
          <a:prstGeom prst="rect">
            <a:avLst/>
          </a:prstGeom>
          <a:noFill/>
          <a:ln w="0">
            <a:noFill/>
          </a:ln>
        </p:spPr>
        <p:txBody>
          <a:bodyPr lIns="0" rIns="0" tIns="0" bIns="0" anchor="t">
            <a:normAutofit fontScale="7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Tree>
  </p:cSld>
  <p:clrMap bg1="lt1" tx1="dk1" bg2="lt2" tx2="dk2" accent1="accent1" accent2="accent2" accent3="accent3" accent4="accent4" accent5="accent5" accent6="accent6" hlink="hlink" folHlink="folHlink"/>
  <p:sldLayoutIdLst>
    <p:sldLayoutId id="2147483725" r:id="rId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51"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52" name="Group 7"/>
          <p:cNvGrpSpPr/>
          <p:nvPr/>
        </p:nvGrpSpPr>
        <p:grpSpPr>
          <a:xfrm>
            <a:off x="-1652760" y="-16560"/>
            <a:ext cx="1563840" cy="608040"/>
            <a:chOff x="-1652760" y="-16560"/>
            <a:chExt cx="1563840" cy="608040"/>
          </a:xfrm>
        </p:grpSpPr>
        <p:sp>
          <p:nvSpPr>
            <p:cNvPr id="53"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54"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55" name="Picture 10" descr=""/>
            <p:cNvPicPr/>
            <p:nvPr/>
          </p:nvPicPr>
          <p:blipFill>
            <a:blip r:embed="rId3"/>
            <a:stretch/>
          </p:blipFill>
          <p:spPr>
            <a:xfrm>
              <a:off x="-1577160" y="196560"/>
              <a:ext cx="1404360" cy="185400"/>
            </a:xfrm>
            <a:prstGeom prst="rect">
              <a:avLst/>
            </a:prstGeom>
            <a:ln w="0">
              <a:noFill/>
            </a:ln>
          </p:spPr>
        </p:pic>
      </p:grpSp>
      <p:sp>
        <p:nvSpPr>
          <p:cNvPr id="56"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1264" y="1003"/>
                </a:moveTo>
                <a:lnTo>
                  <a:pt x="1264" y="1003"/>
                </a:lnTo>
                <a:lnTo>
                  <a:pt x="1285" y="1023"/>
                </a:lnTo>
                <a:lnTo>
                  <a:pt x="1285" y="3145"/>
                </a:lnTo>
                <a:lnTo>
                  <a:pt x="0" y="4447"/>
                </a:lnTo>
                <a:lnTo>
                  <a:pt x="21" y="4466"/>
                </a:lnTo>
                <a:lnTo>
                  <a:pt x="21" y="6608"/>
                </a:lnTo>
                <a:lnTo>
                  <a:pt x="48" y="6608"/>
                </a:lnTo>
                <a:lnTo>
                  <a:pt x="32" y="6640"/>
                </a:lnTo>
                <a:lnTo>
                  <a:pt x="1312" y="7934"/>
                </a:lnTo>
                <a:lnTo>
                  <a:pt x="2578" y="6652"/>
                </a:lnTo>
                <a:lnTo>
                  <a:pt x="3845" y="7934"/>
                </a:lnTo>
                <a:lnTo>
                  <a:pt x="5124" y="6640"/>
                </a:lnTo>
                <a:lnTo>
                  <a:pt x="5108" y="6608"/>
                </a:lnTo>
                <a:lnTo>
                  <a:pt x="5135" y="6608"/>
                </a:lnTo>
                <a:lnTo>
                  <a:pt x="5135" y="4466"/>
                </a:lnTo>
                <a:lnTo>
                  <a:pt x="5157" y="4447"/>
                </a:lnTo>
                <a:lnTo>
                  <a:pt x="5157" y="4447"/>
                </a:lnTo>
                <a:lnTo>
                  <a:pt x="6375" y="3217"/>
                </a:lnTo>
                <a:lnTo>
                  <a:pt x="7593" y="4447"/>
                </a:lnTo>
                <a:lnTo>
                  <a:pt x="7593" y="4447"/>
                </a:lnTo>
                <a:lnTo>
                  <a:pt x="7614" y="4466"/>
                </a:lnTo>
                <a:lnTo>
                  <a:pt x="7614" y="6608"/>
                </a:lnTo>
                <a:lnTo>
                  <a:pt x="7641" y="6608"/>
                </a:lnTo>
                <a:lnTo>
                  <a:pt x="7625" y="6640"/>
                </a:lnTo>
                <a:lnTo>
                  <a:pt x="8905" y="7934"/>
                </a:lnTo>
                <a:lnTo>
                  <a:pt x="10171" y="6652"/>
                </a:lnTo>
                <a:lnTo>
                  <a:pt x="11437" y="7934"/>
                </a:lnTo>
                <a:lnTo>
                  <a:pt x="12717" y="6640"/>
                </a:lnTo>
                <a:lnTo>
                  <a:pt x="12701" y="6608"/>
                </a:lnTo>
                <a:lnTo>
                  <a:pt x="12728" y="6608"/>
                </a:lnTo>
                <a:lnTo>
                  <a:pt x="12728" y="4466"/>
                </a:lnTo>
                <a:lnTo>
                  <a:pt x="12749" y="4447"/>
                </a:lnTo>
                <a:lnTo>
                  <a:pt x="12749" y="4447"/>
                </a:lnTo>
                <a:lnTo>
                  <a:pt x="13981" y="3201"/>
                </a:lnTo>
                <a:lnTo>
                  <a:pt x="13965" y="3169"/>
                </a:lnTo>
                <a:lnTo>
                  <a:pt x="13991" y="3169"/>
                </a:lnTo>
                <a:lnTo>
                  <a:pt x="13991" y="1027"/>
                </a:lnTo>
                <a:lnTo>
                  <a:pt x="14013" y="1007"/>
                </a:lnTo>
                <a:lnTo>
                  <a:pt x="14013" y="1007"/>
                </a:lnTo>
                <a:lnTo>
                  <a:pt x="15006" y="4"/>
                </a:lnTo>
                <a:lnTo>
                  <a:pt x="14912" y="4"/>
                </a:lnTo>
                <a:lnTo>
                  <a:pt x="13994" y="935"/>
                </a:lnTo>
                <a:lnTo>
                  <a:pt x="13994" y="4"/>
                </a:lnTo>
                <a:lnTo>
                  <a:pt x="13940" y="4"/>
                </a:lnTo>
                <a:lnTo>
                  <a:pt x="13940" y="935"/>
                </a:lnTo>
                <a:lnTo>
                  <a:pt x="13109" y="96"/>
                </a:lnTo>
                <a:lnTo>
                  <a:pt x="13020" y="8"/>
                </a:lnTo>
                <a:lnTo>
                  <a:pt x="12926" y="8"/>
                </a:lnTo>
                <a:lnTo>
                  <a:pt x="13919" y="1011"/>
                </a:lnTo>
                <a:lnTo>
                  <a:pt x="12701" y="2241"/>
                </a:lnTo>
                <a:lnTo>
                  <a:pt x="11483" y="1011"/>
                </a:lnTo>
                <a:lnTo>
                  <a:pt x="12476" y="8"/>
                </a:lnTo>
                <a:lnTo>
                  <a:pt x="12382" y="8"/>
                </a:lnTo>
                <a:lnTo>
                  <a:pt x="12288" y="104"/>
                </a:lnTo>
                <a:lnTo>
                  <a:pt x="11461" y="939"/>
                </a:lnTo>
                <a:lnTo>
                  <a:pt x="11461" y="8"/>
                </a:lnTo>
                <a:lnTo>
                  <a:pt x="11408" y="8"/>
                </a:lnTo>
                <a:lnTo>
                  <a:pt x="11408" y="939"/>
                </a:lnTo>
                <a:lnTo>
                  <a:pt x="10581" y="104"/>
                </a:lnTo>
                <a:lnTo>
                  <a:pt x="10488" y="8"/>
                </a:lnTo>
                <a:lnTo>
                  <a:pt x="10394" y="8"/>
                </a:lnTo>
                <a:lnTo>
                  <a:pt x="11386" y="1011"/>
                </a:lnTo>
                <a:lnTo>
                  <a:pt x="10168" y="2241"/>
                </a:lnTo>
                <a:lnTo>
                  <a:pt x="8950" y="1011"/>
                </a:lnTo>
                <a:lnTo>
                  <a:pt x="9943" y="8"/>
                </a:lnTo>
                <a:lnTo>
                  <a:pt x="9849" y="8"/>
                </a:lnTo>
                <a:lnTo>
                  <a:pt x="9760" y="96"/>
                </a:lnTo>
                <a:lnTo>
                  <a:pt x="8929" y="935"/>
                </a:lnTo>
                <a:lnTo>
                  <a:pt x="8929" y="4"/>
                </a:lnTo>
                <a:lnTo>
                  <a:pt x="8875" y="4"/>
                </a:lnTo>
                <a:lnTo>
                  <a:pt x="8875" y="935"/>
                </a:lnTo>
                <a:lnTo>
                  <a:pt x="8049" y="100"/>
                </a:lnTo>
                <a:lnTo>
                  <a:pt x="7955" y="4"/>
                </a:lnTo>
                <a:lnTo>
                  <a:pt x="7861" y="4"/>
                </a:lnTo>
                <a:lnTo>
                  <a:pt x="8854" y="1007"/>
                </a:lnTo>
                <a:lnTo>
                  <a:pt x="7636" y="2237"/>
                </a:lnTo>
                <a:lnTo>
                  <a:pt x="6418" y="1007"/>
                </a:lnTo>
                <a:lnTo>
                  <a:pt x="7410" y="4"/>
                </a:lnTo>
                <a:lnTo>
                  <a:pt x="7316" y="4"/>
                </a:lnTo>
                <a:lnTo>
                  <a:pt x="7222" y="100"/>
                </a:lnTo>
                <a:lnTo>
                  <a:pt x="6396" y="935"/>
                </a:lnTo>
                <a:lnTo>
                  <a:pt x="6396" y="4"/>
                </a:lnTo>
                <a:lnTo>
                  <a:pt x="6342" y="4"/>
                </a:lnTo>
                <a:lnTo>
                  <a:pt x="6342" y="935"/>
                </a:lnTo>
                <a:lnTo>
                  <a:pt x="5516" y="100"/>
                </a:lnTo>
                <a:lnTo>
                  <a:pt x="5422" y="4"/>
                </a:lnTo>
                <a:lnTo>
                  <a:pt x="5328" y="4"/>
                </a:lnTo>
                <a:lnTo>
                  <a:pt x="6321" y="1007"/>
                </a:lnTo>
                <a:lnTo>
                  <a:pt x="5103" y="2237"/>
                </a:lnTo>
                <a:lnTo>
                  <a:pt x="3885" y="1007"/>
                </a:lnTo>
                <a:lnTo>
                  <a:pt x="4878" y="4"/>
                </a:lnTo>
                <a:lnTo>
                  <a:pt x="4784" y="4"/>
                </a:lnTo>
                <a:lnTo>
                  <a:pt x="4695" y="92"/>
                </a:lnTo>
                <a:lnTo>
                  <a:pt x="3863" y="932"/>
                </a:lnTo>
                <a:lnTo>
                  <a:pt x="3863" y="0"/>
                </a:lnTo>
                <a:lnTo>
                  <a:pt x="3810" y="0"/>
                </a:lnTo>
                <a:lnTo>
                  <a:pt x="3810" y="932"/>
                </a:lnTo>
                <a:lnTo>
                  <a:pt x="2983" y="96"/>
                </a:lnTo>
                <a:lnTo>
                  <a:pt x="2890" y="0"/>
                </a:lnTo>
                <a:lnTo>
                  <a:pt x="2796" y="0"/>
                </a:lnTo>
                <a:lnTo>
                  <a:pt x="3788" y="1003"/>
                </a:lnTo>
                <a:lnTo>
                  <a:pt x="2570" y="2233"/>
                </a:lnTo>
                <a:lnTo>
                  <a:pt x="1352" y="1003"/>
                </a:lnTo>
                <a:lnTo>
                  <a:pt x="2345" y="0"/>
                </a:lnTo>
                <a:lnTo>
                  <a:pt x="2251" y="0"/>
                </a:lnTo>
                <a:lnTo>
                  <a:pt x="2157" y="96"/>
                </a:lnTo>
                <a:lnTo>
                  <a:pt x="1331" y="932"/>
                </a:lnTo>
                <a:lnTo>
                  <a:pt x="1331" y="0"/>
                </a:lnTo>
                <a:lnTo>
                  <a:pt x="1277" y="0"/>
                </a:lnTo>
                <a:lnTo>
                  <a:pt x="1277" y="932"/>
                </a:lnTo>
                <a:lnTo>
                  <a:pt x="360" y="0"/>
                </a:lnTo>
                <a:lnTo>
                  <a:pt x="263" y="0"/>
                </a:lnTo>
                <a:lnTo>
                  <a:pt x="1264" y="1003"/>
                </a:lnTo>
                <a:close/>
                <a:moveTo>
                  <a:pt x="12725" y="2305"/>
                </a:moveTo>
                <a:lnTo>
                  <a:pt x="13938" y="1079"/>
                </a:lnTo>
                <a:lnTo>
                  <a:pt x="13938" y="3145"/>
                </a:lnTo>
                <a:lnTo>
                  <a:pt x="12725" y="4371"/>
                </a:lnTo>
                <a:lnTo>
                  <a:pt x="12725" y="2305"/>
                </a:lnTo>
                <a:close/>
                <a:moveTo>
                  <a:pt x="12671" y="6588"/>
                </a:moveTo>
                <a:lnTo>
                  <a:pt x="11459" y="7814"/>
                </a:lnTo>
                <a:lnTo>
                  <a:pt x="11459" y="5748"/>
                </a:lnTo>
                <a:lnTo>
                  <a:pt x="12671" y="4522"/>
                </a:lnTo>
                <a:lnTo>
                  <a:pt x="12671" y="6588"/>
                </a:lnTo>
                <a:close/>
                <a:moveTo>
                  <a:pt x="11459" y="1079"/>
                </a:moveTo>
                <a:lnTo>
                  <a:pt x="12671" y="2305"/>
                </a:lnTo>
                <a:lnTo>
                  <a:pt x="12671" y="4371"/>
                </a:lnTo>
                <a:lnTo>
                  <a:pt x="12089" y="3782"/>
                </a:lnTo>
                <a:lnTo>
                  <a:pt x="11461" y="3145"/>
                </a:lnTo>
                <a:lnTo>
                  <a:pt x="11461" y="1079"/>
                </a:lnTo>
                <a:close/>
                <a:moveTo>
                  <a:pt x="11432" y="3213"/>
                </a:moveTo>
                <a:lnTo>
                  <a:pt x="12650" y="4443"/>
                </a:lnTo>
                <a:lnTo>
                  <a:pt x="11432" y="5673"/>
                </a:lnTo>
                <a:lnTo>
                  <a:pt x="10214" y="4443"/>
                </a:lnTo>
                <a:lnTo>
                  <a:pt x="11432" y="3213"/>
                </a:lnTo>
                <a:close/>
                <a:moveTo>
                  <a:pt x="10195" y="2305"/>
                </a:moveTo>
                <a:lnTo>
                  <a:pt x="11408" y="1079"/>
                </a:lnTo>
                <a:lnTo>
                  <a:pt x="11408" y="3145"/>
                </a:lnTo>
                <a:lnTo>
                  <a:pt x="10780" y="3782"/>
                </a:lnTo>
                <a:lnTo>
                  <a:pt x="10198" y="4371"/>
                </a:lnTo>
                <a:lnTo>
                  <a:pt x="10198" y="2305"/>
                </a:lnTo>
                <a:close/>
                <a:moveTo>
                  <a:pt x="10195" y="4522"/>
                </a:moveTo>
                <a:lnTo>
                  <a:pt x="11408" y="5748"/>
                </a:lnTo>
                <a:lnTo>
                  <a:pt x="11408" y="7814"/>
                </a:lnTo>
                <a:lnTo>
                  <a:pt x="10195" y="6588"/>
                </a:lnTo>
                <a:lnTo>
                  <a:pt x="10195" y="4522"/>
                </a:lnTo>
                <a:close/>
                <a:moveTo>
                  <a:pt x="10141" y="6588"/>
                </a:moveTo>
                <a:lnTo>
                  <a:pt x="8929" y="7814"/>
                </a:lnTo>
                <a:lnTo>
                  <a:pt x="8929" y="5748"/>
                </a:lnTo>
                <a:lnTo>
                  <a:pt x="10141" y="4522"/>
                </a:lnTo>
                <a:lnTo>
                  <a:pt x="10141" y="6588"/>
                </a:lnTo>
                <a:close/>
                <a:moveTo>
                  <a:pt x="8929" y="1079"/>
                </a:moveTo>
                <a:lnTo>
                  <a:pt x="10141" y="2305"/>
                </a:lnTo>
                <a:lnTo>
                  <a:pt x="10141" y="4371"/>
                </a:lnTo>
                <a:lnTo>
                  <a:pt x="9543" y="3766"/>
                </a:lnTo>
                <a:lnTo>
                  <a:pt x="8931" y="3145"/>
                </a:lnTo>
                <a:lnTo>
                  <a:pt x="8931" y="1079"/>
                </a:lnTo>
                <a:close/>
                <a:moveTo>
                  <a:pt x="8902" y="3213"/>
                </a:moveTo>
                <a:lnTo>
                  <a:pt x="10120" y="4443"/>
                </a:lnTo>
                <a:lnTo>
                  <a:pt x="8902" y="5673"/>
                </a:lnTo>
                <a:lnTo>
                  <a:pt x="7684" y="4443"/>
                </a:lnTo>
                <a:lnTo>
                  <a:pt x="8902" y="3213"/>
                </a:lnTo>
                <a:close/>
                <a:moveTo>
                  <a:pt x="7662" y="2305"/>
                </a:moveTo>
                <a:lnTo>
                  <a:pt x="8875" y="1079"/>
                </a:lnTo>
                <a:lnTo>
                  <a:pt x="8875" y="3145"/>
                </a:lnTo>
                <a:lnTo>
                  <a:pt x="8247" y="3782"/>
                </a:lnTo>
                <a:lnTo>
                  <a:pt x="7665" y="4371"/>
                </a:lnTo>
                <a:lnTo>
                  <a:pt x="7665" y="2305"/>
                </a:lnTo>
                <a:close/>
                <a:moveTo>
                  <a:pt x="7662" y="4522"/>
                </a:moveTo>
                <a:lnTo>
                  <a:pt x="8875" y="5748"/>
                </a:lnTo>
                <a:lnTo>
                  <a:pt x="8875" y="7814"/>
                </a:lnTo>
                <a:lnTo>
                  <a:pt x="7662" y="6588"/>
                </a:lnTo>
                <a:lnTo>
                  <a:pt x="7662" y="4522"/>
                </a:lnTo>
                <a:close/>
                <a:moveTo>
                  <a:pt x="6399" y="1079"/>
                </a:moveTo>
                <a:lnTo>
                  <a:pt x="7611" y="2305"/>
                </a:lnTo>
                <a:lnTo>
                  <a:pt x="7611" y="4371"/>
                </a:lnTo>
                <a:lnTo>
                  <a:pt x="6399" y="3145"/>
                </a:lnTo>
                <a:lnTo>
                  <a:pt x="6399" y="1079"/>
                </a:lnTo>
                <a:close/>
                <a:moveTo>
                  <a:pt x="5132" y="2305"/>
                </a:moveTo>
                <a:lnTo>
                  <a:pt x="6345" y="1079"/>
                </a:lnTo>
                <a:lnTo>
                  <a:pt x="6345" y="3145"/>
                </a:lnTo>
                <a:lnTo>
                  <a:pt x="5132" y="4371"/>
                </a:lnTo>
                <a:lnTo>
                  <a:pt x="5132" y="2305"/>
                </a:lnTo>
                <a:close/>
                <a:moveTo>
                  <a:pt x="5079" y="6588"/>
                </a:moveTo>
                <a:lnTo>
                  <a:pt x="3866" y="7814"/>
                </a:lnTo>
                <a:lnTo>
                  <a:pt x="3866" y="5748"/>
                </a:lnTo>
                <a:lnTo>
                  <a:pt x="5079" y="4522"/>
                </a:lnTo>
                <a:lnTo>
                  <a:pt x="5079" y="6588"/>
                </a:lnTo>
                <a:close/>
                <a:moveTo>
                  <a:pt x="3869" y="1079"/>
                </a:moveTo>
                <a:lnTo>
                  <a:pt x="5081" y="2305"/>
                </a:lnTo>
                <a:lnTo>
                  <a:pt x="5081" y="4371"/>
                </a:lnTo>
                <a:lnTo>
                  <a:pt x="4483" y="3766"/>
                </a:lnTo>
                <a:lnTo>
                  <a:pt x="3871" y="3145"/>
                </a:lnTo>
                <a:lnTo>
                  <a:pt x="3871" y="1079"/>
                </a:lnTo>
                <a:close/>
                <a:moveTo>
                  <a:pt x="3842" y="3213"/>
                </a:moveTo>
                <a:lnTo>
                  <a:pt x="5060" y="4443"/>
                </a:lnTo>
                <a:lnTo>
                  <a:pt x="3842" y="5673"/>
                </a:lnTo>
                <a:lnTo>
                  <a:pt x="2624" y="4443"/>
                </a:lnTo>
                <a:lnTo>
                  <a:pt x="3842" y="3213"/>
                </a:lnTo>
                <a:close/>
                <a:moveTo>
                  <a:pt x="2602" y="2305"/>
                </a:moveTo>
                <a:lnTo>
                  <a:pt x="3815" y="1079"/>
                </a:lnTo>
                <a:lnTo>
                  <a:pt x="3815" y="3145"/>
                </a:lnTo>
                <a:lnTo>
                  <a:pt x="3187" y="3782"/>
                </a:lnTo>
                <a:lnTo>
                  <a:pt x="2605" y="4371"/>
                </a:lnTo>
                <a:lnTo>
                  <a:pt x="2605" y="2305"/>
                </a:lnTo>
                <a:close/>
                <a:moveTo>
                  <a:pt x="2602" y="4522"/>
                </a:moveTo>
                <a:lnTo>
                  <a:pt x="3815" y="5748"/>
                </a:lnTo>
                <a:lnTo>
                  <a:pt x="3815" y="7814"/>
                </a:lnTo>
                <a:lnTo>
                  <a:pt x="2602" y="6588"/>
                </a:lnTo>
                <a:lnTo>
                  <a:pt x="2602" y="4522"/>
                </a:lnTo>
                <a:close/>
                <a:moveTo>
                  <a:pt x="1282" y="7814"/>
                </a:moveTo>
                <a:lnTo>
                  <a:pt x="70" y="6588"/>
                </a:lnTo>
                <a:lnTo>
                  <a:pt x="70" y="4522"/>
                </a:lnTo>
                <a:lnTo>
                  <a:pt x="1282" y="5748"/>
                </a:lnTo>
                <a:lnTo>
                  <a:pt x="1282" y="7814"/>
                </a:lnTo>
                <a:close/>
                <a:moveTo>
                  <a:pt x="2549" y="6588"/>
                </a:moveTo>
                <a:lnTo>
                  <a:pt x="1336" y="7814"/>
                </a:lnTo>
                <a:lnTo>
                  <a:pt x="1336" y="5748"/>
                </a:lnTo>
                <a:lnTo>
                  <a:pt x="2549" y="4522"/>
                </a:lnTo>
                <a:lnTo>
                  <a:pt x="2549" y="6588"/>
                </a:lnTo>
                <a:close/>
                <a:moveTo>
                  <a:pt x="1336" y="1079"/>
                </a:moveTo>
                <a:lnTo>
                  <a:pt x="2549" y="2305"/>
                </a:lnTo>
                <a:lnTo>
                  <a:pt x="2549" y="4371"/>
                </a:lnTo>
                <a:lnTo>
                  <a:pt x="1967" y="3782"/>
                </a:lnTo>
                <a:lnTo>
                  <a:pt x="1339" y="3145"/>
                </a:lnTo>
                <a:lnTo>
                  <a:pt x="1339" y="1079"/>
                </a:lnTo>
                <a:close/>
                <a:moveTo>
                  <a:pt x="1309" y="3213"/>
                </a:moveTo>
                <a:lnTo>
                  <a:pt x="2527" y="4443"/>
                </a:lnTo>
                <a:lnTo>
                  <a:pt x="1309" y="5673"/>
                </a:lnTo>
                <a:lnTo>
                  <a:pt x="91" y="4443"/>
                </a:lnTo>
                <a:lnTo>
                  <a:pt x="1309" y="3213"/>
                </a:lnTo>
                <a:close/>
                <a:moveTo>
                  <a:pt x="21506" y="1003"/>
                </a:moveTo>
                <a:lnTo>
                  <a:pt x="20288" y="2233"/>
                </a:lnTo>
                <a:lnTo>
                  <a:pt x="19070" y="1003"/>
                </a:lnTo>
                <a:lnTo>
                  <a:pt x="20063" y="0"/>
                </a:lnTo>
                <a:lnTo>
                  <a:pt x="19969" y="0"/>
                </a:lnTo>
                <a:lnTo>
                  <a:pt x="19875" y="96"/>
                </a:lnTo>
                <a:lnTo>
                  <a:pt x="19049" y="932"/>
                </a:lnTo>
                <a:lnTo>
                  <a:pt x="19049" y="0"/>
                </a:lnTo>
                <a:lnTo>
                  <a:pt x="18995" y="0"/>
                </a:lnTo>
                <a:lnTo>
                  <a:pt x="18995" y="932"/>
                </a:lnTo>
                <a:lnTo>
                  <a:pt x="18163" y="92"/>
                </a:lnTo>
                <a:lnTo>
                  <a:pt x="18075" y="4"/>
                </a:lnTo>
                <a:lnTo>
                  <a:pt x="17981" y="4"/>
                </a:lnTo>
                <a:lnTo>
                  <a:pt x="18973" y="1007"/>
                </a:lnTo>
                <a:lnTo>
                  <a:pt x="17755" y="2237"/>
                </a:lnTo>
                <a:lnTo>
                  <a:pt x="16537" y="1007"/>
                </a:lnTo>
                <a:lnTo>
                  <a:pt x="17530" y="4"/>
                </a:lnTo>
                <a:lnTo>
                  <a:pt x="17436" y="4"/>
                </a:lnTo>
                <a:lnTo>
                  <a:pt x="17342" y="100"/>
                </a:lnTo>
                <a:lnTo>
                  <a:pt x="16516" y="935"/>
                </a:lnTo>
                <a:lnTo>
                  <a:pt x="16516" y="4"/>
                </a:lnTo>
                <a:lnTo>
                  <a:pt x="16462" y="4"/>
                </a:lnTo>
                <a:lnTo>
                  <a:pt x="16462" y="935"/>
                </a:lnTo>
                <a:lnTo>
                  <a:pt x="15545" y="4"/>
                </a:lnTo>
                <a:lnTo>
                  <a:pt x="15451" y="4"/>
                </a:lnTo>
                <a:lnTo>
                  <a:pt x="16443" y="1007"/>
                </a:lnTo>
                <a:lnTo>
                  <a:pt x="16443" y="1007"/>
                </a:lnTo>
                <a:lnTo>
                  <a:pt x="16465" y="1027"/>
                </a:lnTo>
                <a:lnTo>
                  <a:pt x="16465" y="3169"/>
                </a:lnTo>
                <a:lnTo>
                  <a:pt x="16492" y="3169"/>
                </a:lnTo>
                <a:lnTo>
                  <a:pt x="16476" y="3201"/>
                </a:lnTo>
                <a:lnTo>
                  <a:pt x="17707" y="4447"/>
                </a:lnTo>
                <a:lnTo>
                  <a:pt x="17707" y="4447"/>
                </a:lnTo>
                <a:lnTo>
                  <a:pt x="17729" y="4466"/>
                </a:lnTo>
                <a:lnTo>
                  <a:pt x="17729" y="6608"/>
                </a:lnTo>
                <a:lnTo>
                  <a:pt x="17755" y="6608"/>
                </a:lnTo>
                <a:lnTo>
                  <a:pt x="17739" y="6640"/>
                </a:lnTo>
                <a:lnTo>
                  <a:pt x="19019" y="7934"/>
                </a:lnTo>
                <a:lnTo>
                  <a:pt x="20299" y="6640"/>
                </a:lnTo>
                <a:lnTo>
                  <a:pt x="20283" y="6608"/>
                </a:lnTo>
                <a:lnTo>
                  <a:pt x="20310" y="6608"/>
                </a:lnTo>
                <a:lnTo>
                  <a:pt x="20310" y="4466"/>
                </a:lnTo>
                <a:lnTo>
                  <a:pt x="20331" y="4447"/>
                </a:lnTo>
                <a:lnTo>
                  <a:pt x="20331" y="4447"/>
                </a:lnTo>
                <a:lnTo>
                  <a:pt x="21562" y="3201"/>
                </a:lnTo>
                <a:lnTo>
                  <a:pt x="21546" y="3169"/>
                </a:lnTo>
                <a:lnTo>
                  <a:pt x="21573" y="3169"/>
                </a:lnTo>
                <a:lnTo>
                  <a:pt x="21573" y="1027"/>
                </a:lnTo>
                <a:lnTo>
                  <a:pt x="21595" y="1007"/>
                </a:lnTo>
                <a:lnTo>
                  <a:pt x="20602" y="4"/>
                </a:lnTo>
                <a:lnTo>
                  <a:pt x="20508" y="4"/>
                </a:lnTo>
                <a:lnTo>
                  <a:pt x="21506" y="1003"/>
                </a:lnTo>
                <a:close/>
                <a:moveTo>
                  <a:pt x="17731" y="4371"/>
                </a:moveTo>
                <a:lnTo>
                  <a:pt x="16519" y="3145"/>
                </a:lnTo>
                <a:lnTo>
                  <a:pt x="16519" y="1079"/>
                </a:lnTo>
                <a:lnTo>
                  <a:pt x="17731" y="2305"/>
                </a:lnTo>
                <a:lnTo>
                  <a:pt x="17731" y="4371"/>
                </a:lnTo>
                <a:close/>
                <a:moveTo>
                  <a:pt x="17785" y="2305"/>
                </a:moveTo>
                <a:lnTo>
                  <a:pt x="18998" y="1079"/>
                </a:lnTo>
                <a:lnTo>
                  <a:pt x="18998" y="3145"/>
                </a:lnTo>
                <a:lnTo>
                  <a:pt x="18386" y="3766"/>
                </a:lnTo>
                <a:lnTo>
                  <a:pt x="17788" y="4371"/>
                </a:lnTo>
                <a:lnTo>
                  <a:pt x="17788" y="2305"/>
                </a:lnTo>
                <a:close/>
                <a:moveTo>
                  <a:pt x="18998" y="7814"/>
                </a:moveTo>
                <a:lnTo>
                  <a:pt x="17785" y="6588"/>
                </a:lnTo>
                <a:lnTo>
                  <a:pt x="17785" y="4522"/>
                </a:lnTo>
                <a:lnTo>
                  <a:pt x="18998" y="5748"/>
                </a:lnTo>
                <a:lnTo>
                  <a:pt x="18998" y="7814"/>
                </a:lnTo>
                <a:close/>
                <a:moveTo>
                  <a:pt x="17806" y="4447"/>
                </a:moveTo>
                <a:lnTo>
                  <a:pt x="19024" y="3217"/>
                </a:lnTo>
                <a:lnTo>
                  <a:pt x="20242" y="4447"/>
                </a:lnTo>
                <a:lnTo>
                  <a:pt x="19024" y="5677"/>
                </a:lnTo>
                <a:lnTo>
                  <a:pt x="17806" y="4447"/>
                </a:lnTo>
                <a:close/>
                <a:moveTo>
                  <a:pt x="20261" y="6588"/>
                </a:moveTo>
                <a:lnTo>
                  <a:pt x="19049" y="7814"/>
                </a:lnTo>
                <a:lnTo>
                  <a:pt x="19049" y="5748"/>
                </a:lnTo>
                <a:lnTo>
                  <a:pt x="20261" y="4522"/>
                </a:lnTo>
                <a:lnTo>
                  <a:pt x="20261" y="6588"/>
                </a:lnTo>
                <a:close/>
                <a:moveTo>
                  <a:pt x="20261" y="4371"/>
                </a:moveTo>
                <a:lnTo>
                  <a:pt x="19679" y="3782"/>
                </a:lnTo>
                <a:lnTo>
                  <a:pt x="19051" y="3145"/>
                </a:lnTo>
                <a:lnTo>
                  <a:pt x="19051" y="1079"/>
                </a:lnTo>
                <a:lnTo>
                  <a:pt x="20264" y="2305"/>
                </a:lnTo>
                <a:lnTo>
                  <a:pt x="20264" y="4371"/>
                </a:lnTo>
                <a:close/>
                <a:moveTo>
                  <a:pt x="21528" y="3145"/>
                </a:moveTo>
                <a:lnTo>
                  <a:pt x="20315" y="4371"/>
                </a:lnTo>
                <a:lnTo>
                  <a:pt x="20315" y="2305"/>
                </a:lnTo>
                <a:lnTo>
                  <a:pt x="21528" y="1079"/>
                </a:lnTo>
                <a:lnTo>
                  <a:pt x="21528" y="3145"/>
                </a:lnTo>
                <a:close/>
                <a:moveTo>
                  <a:pt x="12725" y="21409"/>
                </a:moveTo>
                <a:lnTo>
                  <a:pt x="12725" y="19287"/>
                </a:lnTo>
                <a:lnTo>
                  <a:pt x="12746" y="19267"/>
                </a:lnTo>
                <a:lnTo>
                  <a:pt x="12746" y="19267"/>
                </a:lnTo>
                <a:lnTo>
                  <a:pt x="13978" y="18021"/>
                </a:lnTo>
                <a:lnTo>
                  <a:pt x="13962" y="17989"/>
                </a:lnTo>
                <a:lnTo>
                  <a:pt x="13989" y="17989"/>
                </a:lnTo>
                <a:lnTo>
                  <a:pt x="13989" y="15848"/>
                </a:lnTo>
                <a:lnTo>
                  <a:pt x="14010" y="15828"/>
                </a:lnTo>
                <a:lnTo>
                  <a:pt x="12698" y="14498"/>
                </a:lnTo>
                <a:lnTo>
                  <a:pt x="11432" y="15780"/>
                </a:lnTo>
                <a:lnTo>
                  <a:pt x="10166" y="14498"/>
                </a:lnTo>
                <a:lnTo>
                  <a:pt x="8899" y="15780"/>
                </a:lnTo>
                <a:lnTo>
                  <a:pt x="7633" y="14498"/>
                </a:lnTo>
                <a:lnTo>
                  <a:pt x="6321" y="15828"/>
                </a:lnTo>
                <a:lnTo>
                  <a:pt x="6342" y="15848"/>
                </a:lnTo>
                <a:lnTo>
                  <a:pt x="6342" y="17969"/>
                </a:lnTo>
                <a:lnTo>
                  <a:pt x="5709" y="18610"/>
                </a:lnTo>
                <a:lnTo>
                  <a:pt x="5103" y="19223"/>
                </a:lnTo>
                <a:lnTo>
                  <a:pt x="4472" y="18583"/>
                </a:lnTo>
                <a:lnTo>
                  <a:pt x="3866" y="17969"/>
                </a:lnTo>
                <a:lnTo>
                  <a:pt x="3866" y="15848"/>
                </a:lnTo>
                <a:lnTo>
                  <a:pt x="3888" y="15828"/>
                </a:lnTo>
                <a:lnTo>
                  <a:pt x="2576" y="14498"/>
                </a:lnTo>
                <a:lnTo>
                  <a:pt x="1264" y="15828"/>
                </a:lnTo>
                <a:lnTo>
                  <a:pt x="1285" y="15848"/>
                </a:lnTo>
                <a:lnTo>
                  <a:pt x="1285" y="17969"/>
                </a:lnTo>
                <a:lnTo>
                  <a:pt x="0" y="19271"/>
                </a:lnTo>
                <a:lnTo>
                  <a:pt x="21" y="19291"/>
                </a:lnTo>
                <a:lnTo>
                  <a:pt x="21" y="21433"/>
                </a:lnTo>
                <a:lnTo>
                  <a:pt x="48" y="21433"/>
                </a:lnTo>
                <a:lnTo>
                  <a:pt x="32" y="21465"/>
                </a:lnTo>
                <a:lnTo>
                  <a:pt x="166" y="21600"/>
                </a:lnTo>
                <a:lnTo>
                  <a:pt x="263" y="21600"/>
                </a:lnTo>
                <a:lnTo>
                  <a:pt x="78" y="21413"/>
                </a:lnTo>
                <a:lnTo>
                  <a:pt x="78" y="19347"/>
                </a:lnTo>
                <a:lnTo>
                  <a:pt x="1290" y="20573"/>
                </a:lnTo>
                <a:lnTo>
                  <a:pt x="1290" y="21600"/>
                </a:lnTo>
                <a:lnTo>
                  <a:pt x="1344" y="21600"/>
                </a:lnTo>
                <a:lnTo>
                  <a:pt x="1344" y="20573"/>
                </a:lnTo>
                <a:lnTo>
                  <a:pt x="2557" y="19347"/>
                </a:lnTo>
                <a:lnTo>
                  <a:pt x="2557" y="21413"/>
                </a:lnTo>
                <a:lnTo>
                  <a:pt x="2372" y="21600"/>
                </a:lnTo>
                <a:lnTo>
                  <a:pt x="2466" y="21600"/>
                </a:lnTo>
                <a:lnTo>
                  <a:pt x="2584" y="21481"/>
                </a:lnTo>
                <a:lnTo>
                  <a:pt x="2702" y="21600"/>
                </a:lnTo>
                <a:lnTo>
                  <a:pt x="2796" y="21600"/>
                </a:lnTo>
                <a:lnTo>
                  <a:pt x="2610" y="21413"/>
                </a:lnTo>
                <a:lnTo>
                  <a:pt x="2610" y="19347"/>
                </a:lnTo>
                <a:lnTo>
                  <a:pt x="3823" y="20573"/>
                </a:lnTo>
                <a:lnTo>
                  <a:pt x="3823" y="21600"/>
                </a:lnTo>
                <a:lnTo>
                  <a:pt x="3877" y="21600"/>
                </a:lnTo>
                <a:lnTo>
                  <a:pt x="3877" y="20573"/>
                </a:lnTo>
                <a:lnTo>
                  <a:pt x="5089" y="19347"/>
                </a:lnTo>
                <a:lnTo>
                  <a:pt x="5089" y="21413"/>
                </a:lnTo>
                <a:lnTo>
                  <a:pt x="4904" y="21600"/>
                </a:lnTo>
                <a:lnTo>
                  <a:pt x="4998" y="21600"/>
                </a:lnTo>
                <a:lnTo>
                  <a:pt x="5116" y="21481"/>
                </a:lnTo>
                <a:lnTo>
                  <a:pt x="5234" y="21600"/>
                </a:lnTo>
                <a:lnTo>
                  <a:pt x="5328" y="21600"/>
                </a:lnTo>
                <a:lnTo>
                  <a:pt x="5143" y="21413"/>
                </a:lnTo>
                <a:lnTo>
                  <a:pt x="5143" y="19347"/>
                </a:lnTo>
                <a:lnTo>
                  <a:pt x="6356" y="20573"/>
                </a:lnTo>
                <a:lnTo>
                  <a:pt x="6356" y="21600"/>
                </a:lnTo>
                <a:lnTo>
                  <a:pt x="6409" y="21600"/>
                </a:lnTo>
                <a:lnTo>
                  <a:pt x="6409" y="20573"/>
                </a:lnTo>
                <a:lnTo>
                  <a:pt x="7622" y="19347"/>
                </a:lnTo>
                <a:lnTo>
                  <a:pt x="7622" y="21413"/>
                </a:lnTo>
                <a:lnTo>
                  <a:pt x="7437" y="21600"/>
                </a:lnTo>
                <a:lnTo>
                  <a:pt x="7531" y="21600"/>
                </a:lnTo>
                <a:lnTo>
                  <a:pt x="7649" y="21481"/>
                </a:lnTo>
                <a:lnTo>
                  <a:pt x="7767" y="21600"/>
                </a:lnTo>
                <a:lnTo>
                  <a:pt x="7861" y="21600"/>
                </a:lnTo>
                <a:lnTo>
                  <a:pt x="7676" y="21413"/>
                </a:lnTo>
                <a:lnTo>
                  <a:pt x="7676" y="19347"/>
                </a:lnTo>
                <a:lnTo>
                  <a:pt x="8888" y="20573"/>
                </a:lnTo>
                <a:lnTo>
                  <a:pt x="8888" y="21600"/>
                </a:lnTo>
                <a:lnTo>
                  <a:pt x="8942" y="21600"/>
                </a:lnTo>
                <a:lnTo>
                  <a:pt x="8942" y="20573"/>
                </a:lnTo>
                <a:lnTo>
                  <a:pt x="10155" y="19347"/>
                </a:lnTo>
                <a:lnTo>
                  <a:pt x="10155" y="21413"/>
                </a:lnTo>
                <a:lnTo>
                  <a:pt x="9970" y="21600"/>
                </a:lnTo>
                <a:lnTo>
                  <a:pt x="10064" y="21600"/>
                </a:lnTo>
                <a:lnTo>
                  <a:pt x="10182" y="21481"/>
                </a:lnTo>
                <a:lnTo>
                  <a:pt x="10300" y="21600"/>
                </a:lnTo>
                <a:lnTo>
                  <a:pt x="10394" y="21600"/>
                </a:lnTo>
                <a:lnTo>
                  <a:pt x="10208" y="21413"/>
                </a:lnTo>
                <a:lnTo>
                  <a:pt x="10208" y="19347"/>
                </a:lnTo>
                <a:lnTo>
                  <a:pt x="11421" y="20573"/>
                </a:lnTo>
                <a:lnTo>
                  <a:pt x="11421" y="21600"/>
                </a:lnTo>
                <a:lnTo>
                  <a:pt x="11475" y="21600"/>
                </a:lnTo>
                <a:lnTo>
                  <a:pt x="11475" y="20573"/>
                </a:lnTo>
                <a:lnTo>
                  <a:pt x="12687" y="19347"/>
                </a:lnTo>
                <a:lnTo>
                  <a:pt x="12687" y="21413"/>
                </a:lnTo>
                <a:lnTo>
                  <a:pt x="12502" y="21600"/>
                </a:lnTo>
                <a:lnTo>
                  <a:pt x="12596" y="21600"/>
                </a:lnTo>
                <a:lnTo>
                  <a:pt x="12714" y="21481"/>
                </a:lnTo>
                <a:lnTo>
                  <a:pt x="12832" y="21600"/>
                </a:lnTo>
                <a:lnTo>
                  <a:pt x="12929" y="21600"/>
                </a:lnTo>
                <a:lnTo>
                  <a:pt x="12725" y="21409"/>
                </a:lnTo>
                <a:close/>
                <a:moveTo>
                  <a:pt x="1309" y="20501"/>
                </a:moveTo>
                <a:lnTo>
                  <a:pt x="91" y="19271"/>
                </a:lnTo>
                <a:lnTo>
                  <a:pt x="1309" y="18041"/>
                </a:lnTo>
                <a:lnTo>
                  <a:pt x="2527" y="19271"/>
                </a:lnTo>
                <a:lnTo>
                  <a:pt x="1309" y="20501"/>
                </a:lnTo>
                <a:close/>
                <a:moveTo>
                  <a:pt x="2549" y="19192"/>
                </a:moveTo>
                <a:lnTo>
                  <a:pt x="1969" y="18606"/>
                </a:lnTo>
                <a:lnTo>
                  <a:pt x="1336" y="17966"/>
                </a:lnTo>
                <a:lnTo>
                  <a:pt x="1336" y="15899"/>
                </a:lnTo>
                <a:lnTo>
                  <a:pt x="2549" y="17126"/>
                </a:lnTo>
                <a:lnTo>
                  <a:pt x="2549" y="19192"/>
                </a:lnTo>
                <a:close/>
                <a:moveTo>
                  <a:pt x="2576" y="17058"/>
                </a:moveTo>
                <a:lnTo>
                  <a:pt x="1358" y="15828"/>
                </a:lnTo>
                <a:lnTo>
                  <a:pt x="2576" y="14598"/>
                </a:lnTo>
                <a:lnTo>
                  <a:pt x="3794" y="15828"/>
                </a:lnTo>
                <a:lnTo>
                  <a:pt x="2576" y="17058"/>
                </a:lnTo>
                <a:close/>
                <a:moveTo>
                  <a:pt x="2602" y="17126"/>
                </a:moveTo>
                <a:lnTo>
                  <a:pt x="3815" y="15899"/>
                </a:lnTo>
                <a:lnTo>
                  <a:pt x="3815" y="17966"/>
                </a:lnTo>
                <a:lnTo>
                  <a:pt x="3182" y="18606"/>
                </a:lnTo>
                <a:lnTo>
                  <a:pt x="2602" y="19192"/>
                </a:lnTo>
                <a:lnTo>
                  <a:pt x="2602" y="17126"/>
                </a:lnTo>
                <a:close/>
                <a:moveTo>
                  <a:pt x="3842" y="20501"/>
                </a:moveTo>
                <a:lnTo>
                  <a:pt x="2624" y="19271"/>
                </a:lnTo>
                <a:lnTo>
                  <a:pt x="3842" y="18041"/>
                </a:lnTo>
                <a:lnTo>
                  <a:pt x="5060" y="19271"/>
                </a:lnTo>
                <a:lnTo>
                  <a:pt x="3842" y="20501"/>
                </a:lnTo>
                <a:close/>
                <a:moveTo>
                  <a:pt x="13935" y="17966"/>
                </a:moveTo>
                <a:lnTo>
                  <a:pt x="12725" y="19192"/>
                </a:lnTo>
                <a:lnTo>
                  <a:pt x="12725" y="17126"/>
                </a:lnTo>
                <a:lnTo>
                  <a:pt x="13938" y="15899"/>
                </a:lnTo>
                <a:lnTo>
                  <a:pt x="13938" y="17966"/>
                </a:lnTo>
                <a:close/>
                <a:moveTo>
                  <a:pt x="6372" y="20501"/>
                </a:moveTo>
                <a:lnTo>
                  <a:pt x="5154" y="19271"/>
                </a:lnTo>
                <a:lnTo>
                  <a:pt x="6372" y="18041"/>
                </a:lnTo>
                <a:lnTo>
                  <a:pt x="7590" y="19271"/>
                </a:lnTo>
                <a:lnTo>
                  <a:pt x="6372" y="20501"/>
                </a:lnTo>
                <a:close/>
                <a:moveTo>
                  <a:pt x="7609" y="19192"/>
                </a:moveTo>
                <a:lnTo>
                  <a:pt x="7029" y="18606"/>
                </a:lnTo>
                <a:lnTo>
                  <a:pt x="6396" y="17966"/>
                </a:lnTo>
                <a:lnTo>
                  <a:pt x="6396" y="15899"/>
                </a:lnTo>
                <a:lnTo>
                  <a:pt x="7609" y="17126"/>
                </a:lnTo>
                <a:lnTo>
                  <a:pt x="7609" y="19192"/>
                </a:lnTo>
                <a:close/>
                <a:moveTo>
                  <a:pt x="7636" y="17058"/>
                </a:moveTo>
                <a:lnTo>
                  <a:pt x="6417" y="15828"/>
                </a:lnTo>
                <a:lnTo>
                  <a:pt x="7636" y="14598"/>
                </a:lnTo>
                <a:lnTo>
                  <a:pt x="8854" y="15828"/>
                </a:lnTo>
                <a:lnTo>
                  <a:pt x="7636" y="17058"/>
                </a:lnTo>
                <a:close/>
                <a:moveTo>
                  <a:pt x="7662" y="17126"/>
                </a:moveTo>
                <a:lnTo>
                  <a:pt x="8875" y="15899"/>
                </a:lnTo>
                <a:lnTo>
                  <a:pt x="8875" y="17966"/>
                </a:lnTo>
                <a:lnTo>
                  <a:pt x="8242" y="18606"/>
                </a:lnTo>
                <a:lnTo>
                  <a:pt x="7662" y="19192"/>
                </a:lnTo>
                <a:lnTo>
                  <a:pt x="7662" y="17126"/>
                </a:lnTo>
                <a:close/>
                <a:moveTo>
                  <a:pt x="8902" y="20501"/>
                </a:moveTo>
                <a:lnTo>
                  <a:pt x="7684" y="19271"/>
                </a:lnTo>
                <a:lnTo>
                  <a:pt x="8902" y="18041"/>
                </a:lnTo>
                <a:lnTo>
                  <a:pt x="10120" y="19271"/>
                </a:lnTo>
                <a:lnTo>
                  <a:pt x="8902" y="20501"/>
                </a:lnTo>
                <a:close/>
                <a:moveTo>
                  <a:pt x="10141" y="19192"/>
                </a:moveTo>
                <a:lnTo>
                  <a:pt x="9538" y="18579"/>
                </a:lnTo>
                <a:lnTo>
                  <a:pt x="8931" y="17965"/>
                </a:lnTo>
                <a:lnTo>
                  <a:pt x="8931" y="15899"/>
                </a:lnTo>
                <a:lnTo>
                  <a:pt x="10144" y="17126"/>
                </a:lnTo>
                <a:lnTo>
                  <a:pt x="10144" y="19192"/>
                </a:lnTo>
                <a:close/>
                <a:moveTo>
                  <a:pt x="10168" y="17058"/>
                </a:moveTo>
                <a:lnTo>
                  <a:pt x="8950" y="15828"/>
                </a:lnTo>
                <a:lnTo>
                  <a:pt x="10168" y="14598"/>
                </a:lnTo>
                <a:lnTo>
                  <a:pt x="11386" y="15828"/>
                </a:lnTo>
                <a:lnTo>
                  <a:pt x="10168" y="17058"/>
                </a:lnTo>
                <a:close/>
                <a:moveTo>
                  <a:pt x="10195" y="17126"/>
                </a:moveTo>
                <a:lnTo>
                  <a:pt x="11408" y="15899"/>
                </a:lnTo>
                <a:lnTo>
                  <a:pt x="11408" y="17966"/>
                </a:lnTo>
                <a:lnTo>
                  <a:pt x="10775" y="18606"/>
                </a:lnTo>
                <a:lnTo>
                  <a:pt x="10195" y="19192"/>
                </a:lnTo>
                <a:lnTo>
                  <a:pt x="10195" y="17126"/>
                </a:lnTo>
                <a:close/>
                <a:moveTo>
                  <a:pt x="11432" y="20501"/>
                </a:moveTo>
                <a:lnTo>
                  <a:pt x="10214" y="19271"/>
                </a:lnTo>
                <a:lnTo>
                  <a:pt x="11432" y="18041"/>
                </a:lnTo>
                <a:lnTo>
                  <a:pt x="12650" y="19271"/>
                </a:lnTo>
                <a:lnTo>
                  <a:pt x="11432" y="20501"/>
                </a:lnTo>
                <a:close/>
                <a:moveTo>
                  <a:pt x="12671" y="19192"/>
                </a:moveTo>
                <a:lnTo>
                  <a:pt x="12092" y="18606"/>
                </a:lnTo>
                <a:lnTo>
                  <a:pt x="11459" y="17966"/>
                </a:lnTo>
                <a:lnTo>
                  <a:pt x="11459" y="15899"/>
                </a:lnTo>
                <a:lnTo>
                  <a:pt x="12671" y="17126"/>
                </a:lnTo>
                <a:lnTo>
                  <a:pt x="12671" y="19192"/>
                </a:lnTo>
                <a:close/>
                <a:moveTo>
                  <a:pt x="11480" y="15824"/>
                </a:moveTo>
                <a:lnTo>
                  <a:pt x="12698" y="14594"/>
                </a:lnTo>
                <a:lnTo>
                  <a:pt x="13916" y="15824"/>
                </a:lnTo>
                <a:lnTo>
                  <a:pt x="12698" y="17054"/>
                </a:lnTo>
                <a:lnTo>
                  <a:pt x="11480" y="15824"/>
                </a:lnTo>
                <a:close/>
                <a:moveTo>
                  <a:pt x="20288" y="21429"/>
                </a:moveTo>
                <a:lnTo>
                  <a:pt x="20315" y="21429"/>
                </a:lnTo>
                <a:lnTo>
                  <a:pt x="20315" y="19287"/>
                </a:lnTo>
                <a:lnTo>
                  <a:pt x="20336" y="19267"/>
                </a:lnTo>
                <a:lnTo>
                  <a:pt x="21568" y="18021"/>
                </a:lnTo>
                <a:lnTo>
                  <a:pt x="21552" y="17989"/>
                </a:lnTo>
                <a:lnTo>
                  <a:pt x="21579" y="17989"/>
                </a:lnTo>
                <a:lnTo>
                  <a:pt x="21579" y="15848"/>
                </a:lnTo>
                <a:lnTo>
                  <a:pt x="21600" y="15828"/>
                </a:lnTo>
                <a:lnTo>
                  <a:pt x="20288" y="14498"/>
                </a:lnTo>
                <a:lnTo>
                  <a:pt x="18976" y="15828"/>
                </a:lnTo>
                <a:lnTo>
                  <a:pt x="18998" y="15848"/>
                </a:lnTo>
                <a:lnTo>
                  <a:pt x="18998" y="17969"/>
                </a:lnTo>
                <a:lnTo>
                  <a:pt x="18391" y="18583"/>
                </a:lnTo>
                <a:lnTo>
                  <a:pt x="17761" y="19223"/>
                </a:lnTo>
                <a:lnTo>
                  <a:pt x="17154" y="18610"/>
                </a:lnTo>
                <a:lnTo>
                  <a:pt x="16511" y="17958"/>
                </a:lnTo>
                <a:lnTo>
                  <a:pt x="16511" y="17958"/>
                </a:lnTo>
                <a:lnTo>
                  <a:pt x="16494" y="17942"/>
                </a:lnTo>
                <a:lnTo>
                  <a:pt x="15183" y="19271"/>
                </a:lnTo>
                <a:lnTo>
                  <a:pt x="15204" y="19291"/>
                </a:lnTo>
                <a:lnTo>
                  <a:pt x="15204" y="21413"/>
                </a:lnTo>
                <a:lnTo>
                  <a:pt x="15019" y="21600"/>
                </a:lnTo>
                <a:lnTo>
                  <a:pt x="15113" y="21600"/>
                </a:lnTo>
                <a:lnTo>
                  <a:pt x="15231" y="21481"/>
                </a:lnTo>
                <a:lnTo>
                  <a:pt x="15349" y="21600"/>
                </a:lnTo>
                <a:lnTo>
                  <a:pt x="15443" y="21600"/>
                </a:lnTo>
                <a:lnTo>
                  <a:pt x="15258" y="21413"/>
                </a:lnTo>
                <a:lnTo>
                  <a:pt x="15258" y="19347"/>
                </a:lnTo>
                <a:lnTo>
                  <a:pt x="16470" y="20573"/>
                </a:lnTo>
                <a:lnTo>
                  <a:pt x="16470" y="21600"/>
                </a:lnTo>
                <a:lnTo>
                  <a:pt x="16524" y="21600"/>
                </a:lnTo>
                <a:lnTo>
                  <a:pt x="16524" y="20573"/>
                </a:lnTo>
                <a:lnTo>
                  <a:pt x="17737" y="19347"/>
                </a:lnTo>
                <a:lnTo>
                  <a:pt x="17737" y="21413"/>
                </a:lnTo>
                <a:lnTo>
                  <a:pt x="17552" y="21600"/>
                </a:lnTo>
                <a:lnTo>
                  <a:pt x="17645" y="21600"/>
                </a:lnTo>
                <a:lnTo>
                  <a:pt x="17763" y="21481"/>
                </a:lnTo>
                <a:lnTo>
                  <a:pt x="17882" y="21600"/>
                </a:lnTo>
                <a:lnTo>
                  <a:pt x="17978" y="21600"/>
                </a:lnTo>
                <a:lnTo>
                  <a:pt x="17793" y="21413"/>
                </a:lnTo>
                <a:lnTo>
                  <a:pt x="17793" y="19347"/>
                </a:lnTo>
                <a:lnTo>
                  <a:pt x="19006" y="20573"/>
                </a:lnTo>
                <a:lnTo>
                  <a:pt x="19006" y="21600"/>
                </a:lnTo>
                <a:lnTo>
                  <a:pt x="19059" y="21600"/>
                </a:lnTo>
                <a:lnTo>
                  <a:pt x="19059" y="20573"/>
                </a:lnTo>
                <a:lnTo>
                  <a:pt x="20272" y="19347"/>
                </a:lnTo>
                <a:lnTo>
                  <a:pt x="20272" y="21413"/>
                </a:lnTo>
                <a:lnTo>
                  <a:pt x="20087" y="21600"/>
                </a:lnTo>
                <a:lnTo>
                  <a:pt x="20181" y="21600"/>
                </a:lnTo>
                <a:lnTo>
                  <a:pt x="20315" y="21465"/>
                </a:lnTo>
                <a:lnTo>
                  <a:pt x="20288" y="21429"/>
                </a:lnTo>
                <a:close/>
                <a:moveTo>
                  <a:pt x="16494" y="20501"/>
                </a:moveTo>
                <a:lnTo>
                  <a:pt x="15276" y="19271"/>
                </a:lnTo>
                <a:lnTo>
                  <a:pt x="16494" y="18041"/>
                </a:lnTo>
                <a:lnTo>
                  <a:pt x="17712" y="19271"/>
                </a:lnTo>
                <a:lnTo>
                  <a:pt x="16494" y="20501"/>
                </a:lnTo>
                <a:close/>
                <a:moveTo>
                  <a:pt x="21528" y="17966"/>
                </a:moveTo>
                <a:lnTo>
                  <a:pt x="20315" y="19192"/>
                </a:lnTo>
                <a:lnTo>
                  <a:pt x="20315" y="17126"/>
                </a:lnTo>
                <a:lnTo>
                  <a:pt x="21528" y="15899"/>
                </a:lnTo>
                <a:lnTo>
                  <a:pt x="21528" y="17966"/>
                </a:lnTo>
                <a:close/>
                <a:moveTo>
                  <a:pt x="20288" y="14594"/>
                </a:moveTo>
                <a:lnTo>
                  <a:pt x="21506" y="15824"/>
                </a:lnTo>
                <a:lnTo>
                  <a:pt x="20288" y="17054"/>
                </a:lnTo>
                <a:lnTo>
                  <a:pt x="19070" y="15824"/>
                </a:lnTo>
                <a:lnTo>
                  <a:pt x="20288" y="14594"/>
                </a:lnTo>
                <a:close/>
                <a:moveTo>
                  <a:pt x="19024" y="20501"/>
                </a:moveTo>
                <a:lnTo>
                  <a:pt x="17806" y="19271"/>
                </a:lnTo>
                <a:lnTo>
                  <a:pt x="19024" y="18041"/>
                </a:lnTo>
                <a:lnTo>
                  <a:pt x="20242" y="19271"/>
                </a:lnTo>
                <a:lnTo>
                  <a:pt x="19024" y="20501"/>
                </a:lnTo>
                <a:close/>
                <a:moveTo>
                  <a:pt x="20261" y="19192"/>
                </a:moveTo>
                <a:lnTo>
                  <a:pt x="19682" y="18606"/>
                </a:lnTo>
                <a:lnTo>
                  <a:pt x="19049" y="17966"/>
                </a:lnTo>
                <a:lnTo>
                  <a:pt x="19049" y="15899"/>
                </a:lnTo>
                <a:lnTo>
                  <a:pt x="20261" y="17126"/>
                </a:lnTo>
                <a:lnTo>
                  <a:pt x="20261" y="19192"/>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57"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58" name="PlaceHolder 2"/>
          <p:cNvSpPr>
            <a:spLocks noGrp="1"/>
          </p:cNvSpPr>
          <p:nvPr>
            <p:ph type="body"/>
          </p:nvPr>
        </p:nvSpPr>
        <p:spPr>
          <a:xfrm>
            <a:off x="838080" y="1825560"/>
            <a:ext cx="10514880" cy="1463040"/>
          </a:xfrm>
          <a:prstGeom prst="rect">
            <a:avLst/>
          </a:prstGeom>
          <a:noFill/>
          <a:ln w="0">
            <a:noFill/>
          </a:ln>
        </p:spPr>
        <p:txBody>
          <a:bodyPr lIns="0" rIns="0" tIns="0" bIns="0" anchor="t">
            <a:normAutofit fontScale="7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59" name="PlaceHolder 3"/>
          <p:cNvSpPr>
            <a:spLocks noGrp="1"/>
          </p:cNvSpPr>
          <p:nvPr>
            <p:ph type="body"/>
          </p:nvPr>
        </p:nvSpPr>
        <p:spPr>
          <a:xfrm>
            <a:off x="838080" y="3428280"/>
            <a:ext cx="10514880" cy="1463040"/>
          </a:xfrm>
          <a:prstGeom prst="rect">
            <a:avLst/>
          </a:prstGeom>
          <a:noFill/>
          <a:ln w="0">
            <a:noFill/>
          </a:ln>
        </p:spPr>
        <p:txBody>
          <a:bodyPr lIns="0" rIns="0" tIns="0" bIns="0" anchor="t">
            <a:normAutofit fontScale="7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60" name="PlaceHolder 4"/>
          <p:cNvSpPr>
            <a:spLocks noGrp="1"/>
          </p:cNvSpPr>
          <p:nvPr>
            <p:ph type="ftr" idx="10"/>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61" name="PlaceHolder 5"/>
          <p:cNvSpPr>
            <a:spLocks noGrp="1"/>
          </p:cNvSpPr>
          <p:nvPr>
            <p:ph type="sldNum" idx="11"/>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CD0526EC-B7AF-454E-BAB8-0DBC3281D9FF}"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62" name="PlaceHolder 6"/>
          <p:cNvSpPr>
            <a:spLocks noGrp="1"/>
          </p:cNvSpPr>
          <p:nvPr>
            <p:ph type="dt" idx="12"/>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655" r:id="rId4"/>
  </p:sldLayoutIdLst>
</p:sldMaster>
</file>

<file path=ppt/slideMasters/slideMaster4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555"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556" name="Group 7"/>
          <p:cNvGrpSpPr/>
          <p:nvPr/>
        </p:nvGrpSpPr>
        <p:grpSpPr>
          <a:xfrm>
            <a:off x="-1652760" y="-16560"/>
            <a:ext cx="1563840" cy="608040"/>
            <a:chOff x="-1652760" y="-16560"/>
            <a:chExt cx="1563840" cy="608040"/>
          </a:xfrm>
        </p:grpSpPr>
        <p:sp>
          <p:nvSpPr>
            <p:cNvPr id="557"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558"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559" name="Picture 10" descr=""/>
            <p:cNvPicPr/>
            <p:nvPr/>
          </p:nvPicPr>
          <p:blipFill>
            <a:blip r:embed="rId3"/>
            <a:stretch/>
          </p:blipFill>
          <p:spPr>
            <a:xfrm>
              <a:off x="-1577160" y="196560"/>
              <a:ext cx="1404360" cy="185400"/>
            </a:xfrm>
            <a:prstGeom prst="rect">
              <a:avLst/>
            </a:prstGeom>
            <a:ln w="0">
              <a:noFill/>
            </a:ln>
          </p:spPr>
        </p:pic>
      </p:grpSp>
      <p:sp>
        <p:nvSpPr>
          <p:cNvPr id="560"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561" name="PlaceHolder 2"/>
          <p:cNvSpPr>
            <a:spLocks noGrp="1"/>
          </p:cNvSpPr>
          <p:nvPr>
            <p:ph type="body"/>
          </p:nvPr>
        </p:nvSpPr>
        <p:spPr>
          <a:xfrm>
            <a:off x="838080" y="1825560"/>
            <a:ext cx="10514880" cy="1463040"/>
          </a:xfrm>
          <a:prstGeom prst="rect">
            <a:avLst/>
          </a:prstGeom>
          <a:noFill/>
          <a:ln w="0">
            <a:noFill/>
          </a:ln>
        </p:spPr>
        <p:txBody>
          <a:bodyPr lIns="0" rIns="0" tIns="0" bIns="0" anchor="t">
            <a:normAutofit fontScale="7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562" name="PlaceHolder 3"/>
          <p:cNvSpPr>
            <a:spLocks noGrp="1"/>
          </p:cNvSpPr>
          <p:nvPr>
            <p:ph type="body"/>
          </p:nvPr>
        </p:nvSpPr>
        <p:spPr>
          <a:xfrm>
            <a:off x="838080" y="3428280"/>
            <a:ext cx="10514880" cy="1463040"/>
          </a:xfrm>
          <a:prstGeom prst="rect">
            <a:avLst/>
          </a:prstGeom>
          <a:noFill/>
          <a:ln w="0">
            <a:noFill/>
          </a:ln>
        </p:spPr>
        <p:txBody>
          <a:bodyPr lIns="0" rIns="0" tIns="0" bIns="0" anchor="t">
            <a:normAutofit fontScale="7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Tree>
  </p:cSld>
  <p:clrMap bg1="lt1" tx1="dk1" bg2="lt2" tx2="dk2" accent1="accent1" accent2="accent2" accent3="accent3" accent4="accent4" accent5="accent5" accent6="accent6" hlink="hlink" folHlink="folHlink"/>
  <p:sldLayoutIdLst>
    <p:sldLayoutId id="2147483727" r:id="rId4"/>
  </p:sldLayoutIdLst>
</p:sldMaster>
</file>

<file path=ppt/slideMasters/slideMaster4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566"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567" name="Group 7"/>
          <p:cNvGrpSpPr/>
          <p:nvPr/>
        </p:nvGrpSpPr>
        <p:grpSpPr>
          <a:xfrm>
            <a:off x="-1652760" y="-16560"/>
            <a:ext cx="1563840" cy="608040"/>
            <a:chOff x="-1652760" y="-16560"/>
            <a:chExt cx="1563840" cy="608040"/>
          </a:xfrm>
        </p:grpSpPr>
        <p:sp>
          <p:nvSpPr>
            <p:cNvPr id="568"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569"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570" name="Picture 10" descr=""/>
            <p:cNvPicPr/>
            <p:nvPr/>
          </p:nvPicPr>
          <p:blipFill>
            <a:blip r:embed="rId3"/>
            <a:stretch/>
          </p:blipFill>
          <p:spPr>
            <a:xfrm>
              <a:off x="-1577160" y="196560"/>
              <a:ext cx="1404360" cy="185400"/>
            </a:xfrm>
            <a:prstGeom prst="rect">
              <a:avLst/>
            </a:prstGeom>
            <a:ln w="0">
              <a:noFill/>
            </a:ln>
          </p:spPr>
        </p:pic>
      </p:grpSp>
      <p:sp>
        <p:nvSpPr>
          <p:cNvPr id="571"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572" name="PlaceHolder 2"/>
          <p:cNvSpPr>
            <a:spLocks noGrp="1"/>
          </p:cNvSpPr>
          <p:nvPr>
            <p:ph type="body"/>
          </p:nvPr>
        </p:nvSpPr>
        <p:spPr>
          <a:xfrm>
            <a:off x="83808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573" name="PlaceHolder 3"/>
          <p:cNvSpPr>
            <a:spLocks noGrp="1"/>
          </p:cNvSpPr>
          <p:nvPr>
            <p:ph type="body"/>
          </p:nvPr>
        </p:nvSpPr>
        <p:spPr>
          <a:xfrm>
            <a:off x="622620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574" name="PlaceHolder 4"/>
          <p:cNvSpPr>
            <a:spLocks noGrp="1"/>
          </p:cNvSpPr>
          <p:nvPr>
            <p:ph type="body"/>
          </p:nvPr>
        </p:nvSpPr>
        <p:spPr>
          <a:xfrm>
            <a:off x="838080" y="342828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575" name="PlaceHolder 5"/>
          <p:cNvSpPr>
            <a:spLocks noGrp="1"/>
          </p:cNvSpPr>
          <p:nvPr>
            <p:ph type="body"/>
          </p:nvPr>
        </p:nvSpPr>
        <p:spPr>
          <a:xfrm>
            <a:off x="6226200" y="342828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Tree>
  </p:cSld>
  <p:clrMap bg1="lt1" tx1="dk1" bg2="lt2" tx2="dk2" accent1="accent1" accent2="accent2" accent3="accent3" accent4="accent4" accent5="accent5" accent6="accent6" hlink="hlink" folHlink="folHlink"/>
  <p:sldLayoutIdLst>
    <p:sldLayoutId id="2147483729" r:id="rId4"/>
  </p:sldLayoutIdLst>
</p:sldMaster>
</file>

<file path=ppt/slideMasters/slideMaster4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581"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582" name="Group 7"/>
          <p:cNvGrpSpPr/>
          <p:nvPr/>
        </p:nvGrpSpPr>
        <p:grpSpPr>
          <a:xfrm>
            <a:off x="-1652760" y="-16560"/>
            <a:ext cx="1563840" cy="608040"/>
            <a:chOff x="-1652760" y="-16560"/>
            <a:chExt cx="1563840" cy="608040"/>
          </a:xfrm>
        </p:grpSpPr>
        <p:sp>
          <p:nvSpPr>
            <p:cNvPr id="583"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584"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585" name="Picture 10" descr=""/>
            <p:cNvPicPr/>
            <p:nvPr/>
          </p:nvPicPr>
          <p:blipFill>
            <a:blip r:embed="rId3"/>
            <a:stretch/>
          </p:blipFill>
          <p:spPr>
            <a:xfrm>
              <a:off x="-1577160" y="196560"/>
              <a:ext cx="1404360" cy="185400"/>
            </a:xfrm>
            <a:prstGeom prst="rect">
              <a:avLst/>
            </a:prstGeom>
            <a:ln w="0">
              <a:noFill/>
            </a:ln>
          </p:spPr>
        </p:pic>
      </p:grpSp>
      <p:sp>
        <p:nvSpPr>
          <p:cNvPr id="586"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587" name="PlaceHolder 2"/>
          <p:cNvSpPr>
            <a:spLocks noGrp="1"/>
          </p:cNvSpPr>
          <p:nvPr>
            <p:ph type="body"/>
          </p:nvPr>
        </p:nvSpPr>
        <p:spPr>
          <a:xfrm>
            <a:off x="838080" y="182556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588" name="PlaceHolder 3"/>
          <p:cNvSpPr>
            <a:spLocks noGrp="1"/>
          </p:cNvSpPr>
          <p:nvPr>
            <p:ph type="body"/>
          </p:nvPr>
        </p:nvSpPr>
        <p:spPr>
          <a:xfrm>
            <a:off x="4393440" y="182556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589" name="PlaceHolder 4"/>
          <p:cNvSpPr>
            <a:spLocks noGrp="1"/>
          </p:cNvSpPr>
          <p:nvPr>
            <p:ph type="body"/>
          </p:nvPr>
        </p:nvSpPr>
        <p:spPr>
          <a:xfrm>
            <a:off x="7949160" y="182556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590" name="PlaceHolder 5"/>
          <p:cNvSpPr>
            <a:spLocks noGrp="1"/>
          </p:cNvSpPr>
          <p:nvPr>
            <p:ph type="body"/>
          </p:nvPr>
        </p:nvSpPr>
        <p:spPr>
          <a:xfrm>
            <a:off x="838080" y="342828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591" name="PlaceHolder 6"/>
          <p:cNvSpPr>
            <a:spLocks noGrp="1"/>
          </p:cNvSpPr>
          <p:nvPr>
            <p:ph type="body"/>
          </p:nvPr>
        </p:nvSpPr>
        <p:spPr>
          <a:xfrm>
            <a:off x="4393440" y="342828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592" name="PlaceHolder 7"/>
          <p:cNvSpPr>
            <a:spLocks noGrp="1"/>
          </p:cNvSpPr>
          <p:nvPr>
            <p:ph type="body"/>
          </p:nvPr>
        </p:nvSpPr>
        <p:spPr>
          <a:xfrm>
            <a:off x="7949160" y="342828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Tree>
  </p:cSld>
  <p:clrMap bg1="lt1" tx1="dk1" bg2="lt2" tx2="dk2" accent1="accent1" accent2="accent2" accent3="accent3" accent4="accent4" accent5="accent5" accent6="accent6" hlink="hlink" folHlink="folHlink"/>
  <p:sldLayoutIdLst>
    <p:sldLayoutId id="2147483731" r:id="rId4"/>
  </p:sldLayoutIdLst>
</p:sldMaster>
</file>

<file path=ppt/slideMasters/slideMaster4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593"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594" name="Group 7"/>
          <p:cNvGrpSpPr/>
          <p:nvPr/>
        </p:nvGrpSpPr>
        <p:grpSpPr>
          <a:xfrm>
            <a:off x="-1652760" y="-16560"/>
            <a:ext cx="1563840" cy="608040"/>
            <a:chOff x="-1652760" y="-16560"/>
            <a:chExt cx="1563840" cy="608040"/>
          </a:xfrm>
        </p:grpSpPr>
        <p:sp>
          <p:nvSpPr>
            <p:cNvPr id="595"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596"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597" name="Picture 10" descr=""/>
            <p:cNvPicPr/>
            <p:nvPr/>
          </p:nvPicPr>
          <p:blipFill>
            <a:blip r:embed="rId3"/>
            <a:stretch/>
          </p:blipFill>
          <p:spPr>
            <a:xfrm>
              <a:off x="-1577160" y="196560"/>
              <a:ext cx="1404360" cy="185400"/>
            </a:xfrm>
            <a:prstGeom prst="rect">
              <a:avLst/>
            </a:prstGeom>
            <a:ln w="0">
              <a:noFill/>
            </a:ln>
          </p:spPr>
        </p:pic>
      </p:grpSp>
      <p:sp>
        <p:nvSpPr>
          <p:cNvPr id="59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ru-RU" sz="4400" strike="noStrike" u="none">
                <a:solidFill>
                  <a:srgbClr val="ffffff"/>
                </a:solidFill>
                <a:uFillTx/>
                <a:latin typeface="XO Oriel"/>
              </a:rPr>
              <a:t>Для правки текста заглавия щёлкните мышью</a:t>
            </a:r>
            <a:endParaRPr b="0" lang="ru-RU" sz="4400" strike="noStrike" u="none">
              <a:solidFill>
                <a:srgbClr val="ffffff"/>
              </a:solidFill>
              <a:uFillTx/>
              <a:latin typeface="XO Oriel"/>
            </a:endParaRPr>
          </a:p>
        </p:txBody>
      </p:sp>
      <p:sp>
        <p:nvSpPr>
          <p:cNvPr id="59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ru-RU" sz="3200" strike="noStrike" u="none">
                <a:solidFill>
                  <a:srgbClr val="ffffff"/>
                </a:solidFill>
                <a:uFillTx/>
                <a:latin typeface="XO Oriel"/>
              </a:rPr>
              <a:t>Для правки структуры щёлкните мышью</a:t>
            </a:r>
            <a:endParaRPr b="0" lang="ru-RU" sz="32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2800" strike="noStrike" u="none">
                <a:solidFill>
                  <a:srgbClr val="ffffff"/>
                </a:solidFill>
                <a:uFillTx/>
                <a:latin typeface="XO Oriel"/>
              </a:rPr>
              <a:t>Второй уровень структуры</a:t>
            </a:r>
            <a:endParaRPr b="0" lang="ru-RU" sz="2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2400" strike="noStrike" u="none">
                <a:solidFill>
                  <a:srgbClr val="ffffff"/>
                </a:solidFill>
                <a:uFillTx/>
                <a:latin typeface="XO Oriel"/>
              </a:rPr>
              <a:t>Третий уровень структуры</a:t>
            </a:r>
            <a:endParaRPr b="0" lang="ru-RU" sz="24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2000" strike="noStrike" u="none">
                <a:solidFill>
                  <a:srgbClr val="ffffff"/>
                </a:solidFill>
                <a:uFillTx/>
                <a:latin typeface="XO Oriel"/>
              </a:rPr>
              <a:t>Четвёртый уровень структуры</a:t>
            </a:r>
            <a:endParaRPr b="0" lang="ru-RU" sz="20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2000" strike="noStrike" u="none">
                <a:solidFill>
                  <a:srgbClr val="ffffff"/>
                </a:solidFill>
                <a:uFillTx/>
                <a:latin typeface="XO Oriel"/>
              </a:rPr>
              <a:t>Пятый уровень структуры</a:t>
            </a:r>
            <a:endParaRPr b="0" lang="ru-RU" sz="20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2000" strike="noStrike" u="none">
                <a:solidFill>
                  <a:srgbClr val="ffffff"/>
                </a:solidFill>
                <a:uFillTx/>
                <a:latin typeface="XO Oriel"/>
              </a:rPr>
              <a:t>Шестой уровень структуры</a:t>
            </a:r>
            <a:endParaRPr b="0" lang="ru-RU" sz="20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2000" strike="noStrike" u="none">
                <a:solidFill>
                  <a:srgbClr val="ffffff"/>
                </a:solidFill>
                <a:uFillTx/>
                <a:latin typeface="XO Oriel"/>
              </a:rPr>
              <a:t>Седьмой уровень структуры</a:t>
            </a:r>
            <a:endParaRPr b="0" lang="ru-RU" sz="2000" strike="noStrike" u="none">
              <a:solidFill>
                <a:srgbClr val="ffffff"/>
              </a:solidFill>
              <a:uFillTx/>
              <a:latin typeface="XO Oriel"/>
            </a:endParaRPr>
          </a:p>
        </p:txBody>
      </p:sp>
    </p:spTree>
  </p:cSld>
  <p:clrMap bg1="lt1" tx1="dk1" bg2="lt2" tx2="dk2" accent1="accent1" accent2="accent2" accent3="accent3" accent4="accent4" accent5="accent5" accent6="accent6" hlink="hlink" folHlink="folHlink"/>
  <p:sldLayoutIdLst>
    <p:sldLayoutId id="2147483733" r:id="rId4"/>
  </p:sldLayoutIdLst>
</p:sldMaster>
</file>

<file path=ppt/slideMasters/slideMaster4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600"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601" name="Group 7"/>
          <p:cNvGrpSpPr/>
          <p:nvPr/>
        </p:nvGrpSpPr>
        <p:grpSpPr>
          <a:xfrm>
            <a:off x="-1652760" y="-16560"/>
            <a:ext cx="1563840" cy="608040"/>
            <a:chOff x="-1652760" y="-16560"/>
            <a:chExt cx="1563840" cy="608040"/>
          </a:xfrm>
        </p:grpSpPr>
        <p:sp>
          <p:nvSpPr>
            <p:cNvPr id="602"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603"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604" name="Picture 10" descr=""/>
            <p:cNvPicPr/>
            <p:nvPr/>
          </p:nvPicPr>
          <p:blipFill>
            <a:blip r:embed="rId3"/>
            <a:stretch/>
          </p:blipFill>
          <p:spPr>
            <a:xfrm>
              <a:off x="-1577160" y="196560"/>
              <a:ext cx="1404360" cy="185400"/>
            </a:xfrm>
            <a:prstGeom prst="rect">
              <a:avLst/>
            </a:prstGeom>
            <a:ln w="0">
              <a:noFill/>
            </a:ln>
          </p:spPr>
        </p:pic>
      </p:grpSp>
      <p:sp>
        <p:nvSpPr>
          <p:cNvPr id="605"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Tree>
  </p:cSld>
  <p:clrMap bg1="lt1" tx1="dk1" bg2="lt2" tx2="dk2" accent1="accent1" accent2="accent2" accent3="accent3" accent4="accent4" accent5="accent5" accent6="accent6" hlink="hlink" folHlink="folHlink"/>
  <p:sldLayoutIdLst>
    <p:sldLayoutId id="2147483735" r:id="rId4"/>
  </p:sldLayoutIdLst>
</p:sldMaster>
</file>

<file path=ppt/slideMasters/slideMaster4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608"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609" name="Group 7"/>
          <p:cNvGrpSpPr/>
          <p:nvPr/>
        </p:nvGrpSpPr>
        <p:grpSpPr>
          <a:xfrm>
            <a:off x="-1652760" y="-16560"/>
            <a:ext cx="1563840" cy="608040"/>
            <a:chOff x="-1652760" y="-16560"/>
            <a:chExt cx="1563840" cy="608040"/>
          </a:xfrm>
        </p:grpSpPr>
        <p:sp>
          <p:nvSpPr>
            <p:cNvPr id="610"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611"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612" name="Picture 10" descr=""/>
            <p:cNvPicPr/>
            <p:nvPr/>
          </p:nvPicPr>
          <p:blipFill>
            <a:blip r:embed="rId3"/>
            <a:stretch/>
          </p:blipFill>
          <p:spPr>
            <a:xfrm>
              <a:off x="-1577160" y="196560"/>
              <a:ext cx="1404360" cy="185400"/>
            </a:xfrm>
            <a:prstGeom prst="rect">
              <a:avLst/>
            </a:prstGeom>
            <a:ln w="0">
              <a:noFill/>
            </a:ln>
          </p:spPr>
        </p:pic>
      </p:grpSp>
      <p:sp>
        <p:nvSpPr>
          <p:cNvPr id="613"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614" name="PlaceHolder 2"/>
          <p:cNvSpPr>
            <a:spLocks noGrp="1"/>
          </p:cNvSpPr>
          <p:nvPr>
            <p:ph type="body"/>
          </p:nvPr>
        </p:nvSpPr>
        <p:spPr>
          <a:xfrm>
            <a:off x="838080" y="1825560"/>
            <a:ext cx="10514880" cy="3068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Tree>
  </p:cSld>
  <p:clrMap bg1="lt1" tx1="dk1" bg2="lt2" tx2="dk2" accent1="accent1" accent2="accent2" accent3="accent3" accent4="accent4" accent5="accent5" accent6="accent6" hlink="hlink" folHlink="folHlink"/>
  <p:sldLayoutIdLst>
    <p:sldLayoutId id="2147483737" r:id="rId4"/>
  </p:sldLayoutIdLst>
</p:sldMaster>
</file>

<file path=ppt/slideMasters/slideMaster4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617"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618" name="Group 7"/>
          <p:cNvGrpSpPr/>
          <p:nvPr/>
        </p:nvGrpSpPr>
        <p:grpSpPr>
          <a:xfrm>
            <a:off x="-1652760" y="-16560"/>
            <a:ext cx="1563840" cy="608040"/>
            <a:chOff x="-1652760" y="-16560"/>
            <a:chExt cx="1563840" cy="608040"/>
          </a:xfrm>
        </p:grpSpPr>
        <p:sp>
          <p:nvSpPr>
            <p:cNvPr id="619"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620"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621" name="Picture 10" descr=""/>
            <p:cNvPicPr/>
            <p:nvPr/>
          </p:nvPicPr>
          <p:blipFill>
            <a:blip r:embed="rId3"/>
            <a:stretch/>
          </p:blipFill>
          <p:spPr>
            <a:xfrm>
              <a:off x="-1577160" y="196560"/>
              <a:ext cx="1404360" cy="185400"/>
            </a:xfrm>
            <a:prstGeom prst="rect">
              <a:avLst/>
            </a:prstGeom>
            <a:ln w="0">
              <a:noFill/>
            </a:ln>
          </p:spPr>
        </p:pic>
      </p:grpSp>
      <p:sp>
        <p:nvSpPr>
          <p:cNvPr id="622"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623" name="PlaceHolder 2"/>
          <p:cNvSpPr>
            <a:spLocks noGrp="1"/>
          </p:cNvSpPr>
          <p:nvPr>
            <p:ph type="body"/>
          </p:nvPr>
        </p:nvSpPr>
        <p:spPr>
          <a:xfrm>
            <a:off x="838080" y="1825560"/>
            <a:ext cx="5130720" cy="3068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624" name="PlaceHolder 3"/>
          <p:cNvSpPr>
            <a:spLocks noGrp="1"/>
          </p:cNvSpPr>
          <p:nvPr>
            <p:ph type="body"/>
          </p:nvPr>
        </p:nvSpPr>
        <p:spPr>
          <a:xfrm>
            <a:off x="6226200" y="1825560"/>
            <a:ext cx="5130720" cy="3068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Tree>
  </p:cSld>
  <p:clrMap bg1="lt1" tx1="dk1" bg2="lt2" tx2="dk2" accent1="accent1" accent2="accent2" accent3="accent3" accent4="accent4" accent5="accent5" accent6="accent6" hlink="hlink" folHlink="folHlink"/>
  <p:sldLayoutIdLst>
    <p:sldLayoutId id="2147483739" r:id="rId4"/>
  </p:sldLayoutIdLst>
</p:sldMaster>
</file>

<file path=ppt/slideMasters/slideMaster4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628"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629" name="Group 7"/>
          <p:cNvGrpSpPr/>
          <p:nvPr/>
        </p:nvGrpSpPr>
        <p:grpSpPr>
          <a:xfrm>
            <a:off x="-1652760" y="-16560"/>
            <a:ext cx="1563840" cy="608040"/>
            <a:chOff x="-1652760" y="-16560"/>
            <a:chExt cx="1563840" cy="608040"/>
          </a:xfrm>
        </p:grpSpPr>
        <p:sp>
          <p:nvSpPr>
            <p:cNvPr id="630"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631"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632" name="Picture 10" descr=""/>
            <p:cNvPicPr/>
            <p:nvPr/>
          </p:nvPicPr>
          <p:blipFill>
            <a:blip r:embed="rId3"/>
            <a:stretch/>
          </p:blipFill>
          <p:spPr>
            <a:xfrm>
              <a:off x="-1577160" y="196560"/>
              <a:ext cx="1404360" cy="185400"/>
            </a:xfrm>
            <a:prstGeom prst="rect">
              <a:avLst/>
            </a:prstGeom>
            <a:ln w="0">
              <a:noFill/>
            </a:ln>
          </p:spPr>
        </p:pic>
      </p:grpSp>
      <p:sp>
        <p:nvSpPr>
          <p:cNvPr id="633"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Tree>
  </p:cSld>
  <p:clrMap bg1="lt1" tx1="dk1" bg2="lt2" tx2="dk2" accent1="accent1" accent2="accent2" accent3="accent3" accent4="accent4" accent5="accent5" accent6="accent6" hlink="hlink" folHlink="folHlink"/>
  <p:sldLayoutIdLst>
    <p:sldLayoutId id="2147483741" r:id="rId4"/>
  </p:sldLayoutIdLst>
</p:sldMaster>
</file>

<file path=ppt/slideMasters/slideMaster4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635"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636" name="Group 7"/>
          <p:cNvGrpSpPr/>
          <p:nvPr/>
        </p:nvGrpSpPr>
        <p:grpSpPr>
          <a:xfrm>
            <a:off x="-1652760" y="-16560"/>
            <a:ext cx="1563840" cy="608040"/>
            <a:chOff x="-1652760" y="-16560"/>
            <a:chExt cx="1563840" cy="608040"/>
          </a:xfrm>
        </p:grpSpPr>
        <p:sp>
          <p:nvSpPr>
            <p:cNvPr id="637"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638"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639" name="Picture 10" descr=""/>
            <p:cNvPicPr/>
            <p:nvPr/>
          </p:nvPicPr>
          <p:blipFill>
            <a:blip r:embed="rId3"/>
            <a:stretch/>
          </p:blipFill>
          <p:spPr>
            <a:xfrm>
              <a:off x="-1577160" y="196560"/>
              <a:ext cx="1404360" cy="185400"/>
            </a:xfrm>
            <a:prstGeom prst="rect">
              <a:avLst/>
            </a:prstGeom>
            <a:ln w="0">
              <a:noFill/>
            </a:ln>
          </p:spPr>
        </p:pic>
      </p:grpSp>
    </p:spTree>
  </p:cSld>
  <p:clrMap bg1="lt1" tx1="dk1" bg2="lt2" tx2="dk2" accent1="accent1" accent2="accent2" accent3="accent3" accent4="accent4" accent5="accent5" accent6="accent6" hlink="hlink" folHlink="folHlink"/>
  <p:sldLayoutIdLst>
    <p:sldLayoutId id="2147483743" r:id="rId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66"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67" name="Group 7"/>
          <p:cNvGrpSpPr/>
          <p:nvPr/>
        </p:nvGrpSpPr>
        <p:grpSpPr>
          <a:xfrm>
            <a:off x="-1652760" y="-16560"/>
            <a:ext cx="1563840" cy="608040"/>
            <a:chOff x="-1652760" y="-16560"/>
            <a:chExt cx="1563840" cy="608040"/>
          </a:xfrm>
        </p:grpSpPr>
        <p:sp>
          <p:nvSpPr>
            <p:cNvPr id="68"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69"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70" name="Picture 10" descr=""/>
            <p:cNvPicPr/>
            <p:nvPr/>
          </p:nvPicPr>
          <p:blipFill>
            <a:blip r:embed="rId3"/>
            <a:stretch/>
          </p:blipFill>
          <p:spPr>
            <a:xfrm>
              <a:off x="-1577160" y="196560"/>
              <a:ext cx="1404360" cy="185400"/>
            </a:xfrm>
            <a:prstGeom prst="rect">
              <a:avLst/>
            </a:prstGeom>
            <a:ln w="0">
              <a:noFill/>
            </a:ln>
          </p:spPr>
        </p:pic>
      </p:grpSp>
      <p:sp>
        <p:nvSpPr>
          <p:cNvPr id="71"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1264" y="1003"/>
                </a:moveTo>
                <a:lnTo>
                  <a:pt x="1264" y="1003"/>
                </a:lnTo>
                <a:lnTo>
                  <a:pt x="1285" y="1023"/>
                </a:lnTo>
                <a:lnTo>
                  <a:pt x="1285" y="3145"/>
                </a:lnTo>
                <a:lnTo>
                  <a:pt x="0" y="4447"/>
                </a:lnTo>
                <a:lnTo>
                  <a:pt x="21" y="4466"/>
                </a:lnTo>
                <a:lnTo>
                  <a:pt x="21" y="6608"/>
                </a:lnTo>
                <a:lnTo>
                  <a:pt x="48" y="6608"/>
                </a:lnTo>
                <a:lnTo>
                  <a:pt x="32" y="6640"/>
                </a:lnTo>
                <a:lnTo>
                  <a:pt x="1312" y="7934"/>
                </a:lnTo>
                <a:lnTo>
                  <a:pt x="2578" y="6652"/>
                </a:lnTo>
                <a:lnTo>
                  <a:pt x="3845" y="7934"/>
                </a:lnTo>
                <a:lnTo>
                  <a:pt x="5124" y="6640"/>
                </a:lnTo>
                <a:lnTo>
                  <a:pt x="5108" y="6608"/>
                </a:lnTo>
                <a:lnTo>
                  <a:pt x="5135" y="6608"/>
                </a:lnTo>
                <a:lnTo>
                  <a:pt x="5135" y="4466"/>
                </a:lnTo>
                <a:lnTo>
                  <a:pt x="5157" y="4447"/>
                </a:lnTo>
                <a:lnTo>
                  <a:pt x="5157" y="4447"/>
                </a:lnTo>
                <a:lnTo>
                  <a:pt x="6375" y="3217"/>
                </a:lnTo>
                <a:lnTo>
                  <a:pt x="7593" y="4447"/>
                </a:lnTo>
                <a:lnTo>
                  <a:pt x="7593" y="4447"/>
                </a:lnTo>
                <a:lnTo>
                  <a:pt x="7614" y="4466"/>
                </a:lnTo>
                <a:lnTo>
                  <a:pt x="7614" y="6608"/>
                </a:lnTo>
                <a:lnTo>
                  <a:pt x="7641" y="6608"/>
                </a:lnTo>
                <a:lnTo>
                  <a:pt x="7625" y="6640"/>
                </a:lnTo>
                <a:lnTo>
                  <a:pt x="8905" y="7934"/>
                </a:lnTo>
                <a:lnTo>
                  <a:pt x="10171" y="6652"/>
                </a:lnTo>
                <a:lnTo>
                  <a:pt x="11437" y="7934"/>
                </a:lnTo>
                <a:lnTo>
                  <a:pt x="12717" y="6640"/>
                </a:lnTo>
                <a:lnTo>
                  <a:pt x="12701" y="6608"/>
                </a:lnTo>
                <a:lnTo>
                  <a:pt x="12728" y="6608"/>
                </a:lnTo>
                <a:lnTo>
                  <a:pt x="12728" y="4466"/>
                </a:lnTo>
                <a:lnTo>
                  <a:pt x="12749" y="4447"/>
                </a:lnTo>
                <a:lnTo>
                  <a:pt x="12749" y="4447"/>
                </a:lnTo>
                <a:lnTo>
                  <a:pt x="13981" y="3201"/>
                </a:lnTo>
                <a:lnTo>
                  <a:pt x="13965" y="3169"/>
                </a:lnTo>
                <a:lnTo>
                  <a:pt x="13991" y="3169"/>
                </a:lnTo>
                <a:lnTo>
                  <a:pt x="13991" y="1027"/>
                </a:lnTo>
                <a:lnTo>
                  <a:pt x="14013" y="1007"/>
                </a:lnTo>
                <a:lnTo>
                  <a:pt x="14013" y="1007"/>
                </a:lnTo>
                <a:lnTo>
                  <a:pt x="15006" y="4"/>
                </a:lnTo>
                <a:lnTo>
                  <a:pt x="14912" y="4"/>
                </a:lnTo>
                <a:lnTo>
                  <a:pt x="13994" y="935"/>
                </a:lnTo>
                <a:lnTo>
                  <a:pt x="13994" y="4"/>
                </a:lnTo>
                <a:lnTo>
                  <a:pt x="13940" y="4"/>
                </a:lnTo>
                <a:lnTo>
                  <a:pt x="13940" y="935"/>
                </a:lnTo>
                <a:lnTo>
                  <a:pt x="13109" y="96"/>
                </a:lnTo>
                <a:lnTo>
                  <a:pt x="13020" y="8"/>
                </a:lnTo>
                <a:lnTo>
                  <a:pt x="12926" y="8"/>
                </a:lnTo>
                <a:lnTo>
                  <a:pt x="13919" y="1011"/>
                </a:lnTo>
                <a:lnTo>
                  <a:pt x="12701" y="2241"/>
                </a:lnTo>
                <a:lnTo>
                  <a:pt x="11483" y="1011"/>
                </a:lnTo>
                <a:lnTo>
                  <a:pt x="12476" y="8"/>
                </a:lnTo>
                <a:lnTo>
                  <a:pt x="12382" y="8"/>
                </a:lnTo>
                <a:lnTo>
                  <a:pt x="12288" y="104"/>
                </a:lnTo>
                <a:lnTo>
                  <a:pt x="11461" y="939"/>
                </a:lnTo>
                <a:lnTo>
                  <a:pt x="11461" y="8"/>
                </a:lnTo>
                <a:lnTo>
                  <a:pt x="11408" y="8"/>
                </a:lnTo>
                <a:lnTo>
                  <a:pt x="11408" y="939"/>
                </a:lnTo>
                <a:lnTo>
                  <a:pt x="10581" y="104"/>
                </a:lnTo>
                <a:lnTo>
                  <a:pt x="10488" y="8"/>
                </a:lnTo>
                <a:lnTo>
                  <a:pt x="10394" y="8"/>
                </a:lnTo>
                <a:lnTo>
                  <a:pt x="11386" y="1011"/>
                </a:lnTo>
                <a:lnTo>
                  <a:pt x="10168" y="2241"/>
                </a:lnTo>
                <a:lnTo>
                  <a:pt x="8950" y="1011"/>
                </a:lnTo>
                <a:lnTo>
                  <a:pt x="9943" y="8"/>
                </a:lnTo>
                <a:lnTo>
                  <a:pt x="9849" y="8"/>
                </a:lnTo>
                <a:lnTo>
                  <a:pt x="9760" y="96"/>
                </a:lnTo>
                <a:lnTo>
                  <a:pt x="8929" y="935"/>
                </a:lnTo>
                <a:lnTo>
                  <a:pt x="8929" y="4"/>
                </a:lnTo>
                <a:lnTo>
                  <a:pt x="8875" y="4"/>
                </a:lnTo>
                <a:lnTo>
                  <a:pt x="8875" y="935"/>
                </a:lnTo>
                <a:lnTo>
                  <a:pt x="8049" y="100"/>
                </a:lnTo>
                <a:lnTo>
                  <a:pt x="7955" y="4"/>
                </a:lnTo>
                <a:lnTo>
                  <a:pt x="7861" y="4"/>
                </a:lnTo>
                <a:lnTo>
                  <a:pt x="8854" y="1007"/>
                </a:lnTo>
                <a:lnTo>
                  <a:pt x="7636" y="2237"/>
                </a:lnTo>
                <a:lnTo>
                  <a:pt x="6418" y="1007"/>
                </a:lnTo>
                <a:lnTo>
                  <a:pt x="7410" y="4"/>
                </a:lnTo>
                <a:lnTo>
                  <a:pt x="7316" y="4"/>
                </a:lnTo>
                <a:lnTo>
                  <a:pt x="7222" y="100"/>
                </a:lnTo>
                <a:lnTo>
                  <a:pt x="6396" y="935"/>
                </a:lnTo>
                <a:lnTo>
                  <a:pt x="6396" y="4"/>
                </a:lnTo>
                <a:lnTo>
                  <a:pt x="6342" y="4"/>
                </a:lnTo>
                <a:lnTo>
                  <a:pt x="6342" y="935"/>
                </a:lnTo>
                <a:lnTo>
                  <a:pt x="5516" y="100"/>
                </a:lnTo>
                <a:lnTo>
                  <a:pt x="5422" y="4"/>
                </a:lnTo>
                <a:lnTo>
                  <a:pt x="5328" y="4"/>
                </a:lnTo>
                <a:lnTo>
                  <a:pt x="6321" y="1007"/>
                </a:lnTo>
                <a:lnTo>
                  <a:pt x="5103" y="2237"/>
                </a:lnTo>
                <a:lnTo>
                  <a:pt x="3885" y="1007"/>
                </a:lnTo>
                <a:lnTo>
                  <a:pt x="4878" y="4"/>
                </a:lnTo>
                <a:lnTo>
                  <a:pt x="4784" y="4"/>
                </a:lnTo>
                <a:lnTo>
                  <a:pt x="4695" y="92"/>
                </a:lnTo>
                <a:lnTo>
                  <a:pt x="3863" y="932"/>
                </a:lnTo>
                <a:lnTo>
                  <a:pt x="3863" y="0"/>
                </a:lnTo>
                <a:lnTo>
                  <a:pt x="3810" y="0"/>
                </a:lnTo>
                <a:lnTo>
                  <a:pt x="3810" y="932"/>
                </a:lnTo>
                <a:lnTo>
                  <a:pt x="2983" y="96"/>
                </a:lnTo>
                <a:lnTo>
                  <a:pt x="2890" y="0"/>
                </a:lnTo>
                <a:lnTo>
                  <a:pt x="2796" y="0"/>
                </a:lnTo>
                <a:lnTo>
                  <a:pt x="3788" y="1003"/>
                </a:lnTo>
                <a:lnTo>
                  <a:pt x="2570" y="2233"/>
                </a:lnTo>
                <a:lnTo>
                  <a:pt x="1352" y="1003"/>
                </a:lnTo>
                <a:lnTo>
                  <a:pt x="2345" y="0"/>
                </a:lnTo>
                <a:lnTo>
                  <a:pt x="2251" y="0"/>
                </a:lnTo>
                <a:lnTo>
                  <a:pt x="2157" y="96"/>
                </a:lnTo>
                <a:lnTo>
                  <a:pt x="1331" y="932"/>
                </a:lnTo>
                <a:lnTo>
                  <a:pt x="1331" y="0"/>
                </a:lnTo>
                <a:lnTo>
                  <a:pt x="1277" y="0"/>
                </a:lnTo>
                <a:lnTo>
                  <a:pt x="1277" y="932"/>
                </a:lnTo>
                <a:lnTo>
                  <a:pt x="360" y="0"/>
                </a:lnTo>
                <a:lnTo>
                  <a:pt x="263" y="0"/>
                </a:lnTo>
                <a:lnTo>
                  <a:pt x="1264" y="1003"/>
                </a:lnTo>
                <a:close/>
                <a:moveTo>
                  <a:pt x="12725" y="2305"/>
                </a:moveTo>
                <a:lnTo>
                  <a:pt x="13938" y="1079"/>
                </a:lnTo>
                <a:lnTo>
                  <a:pt x="13938" y="3145"/>
                </a:lnTo>
                <a:lnTo>
                  <a:pt x="12725" y="4371"/>
                </a:lnTo>
                <a:lnTo>
                  <a:pt x="12725" y="2305"/>
                </a:lnTo>
                <a:close/>
                <a:moveTo>
                  <a:pt x="12671" y="6588"/>
                </a:moveTo>
                <a:lnTo>
                  <a:pt x="11459" y="7814"/>
                </a:lnTo>
                <a:lnTo>
                  <a:pt x="11459" y="5748"/>
                </a:lnTo>
                <a:lnTo>
                  <a:pt x="12671" y="4522"/>
                </a:lnTo>
                <a:lnTo>
                  <a:pt x="12671" y="6588"/>
                </a:lnTo>
                <a:close/>
                <a:moveTo>
                  <a:pt x="11459" y="1079"/>
                </a:moveTo>
                <a:lnTo>
                  <a:pt x="12671" y="2305"/>
                </a:lnTo>
                <a:lnTo>
                  <a:pt x="12671" y="4371"/>
                </a:lnTo>
                <a:lnTo>
                  <a:pt x="12089" y="3782"/>
                </a:lnTo>
                <a:lnTo>
                  <a:pt x="11461" y="3145"/>
                </a:lnTo>
                <a:lnTo>
                  <a:pt x="11461" y="1079"/>
                </a:lnTo>
                <a:close/>
                <a:moveTo>
                  <a:pt x="11432" y="3213"/>
                </a:moveTo>
                <a:lnTo>
                  <a:pt x="12650" y="4443"/>
                </a:lnTo>
                <a:lnTo>
                  <a:pt x="11432" y="5673"/>
                </a:lnTo>
                <a:lnTo>
                  <a:pt x="10214" y="4443"/>
                </a:lnTo>
                <a:lnTo>
                  <a:pt x="11432" y="3213"/>
                </a:lnTo>
                <a:close/>
                <a:moveTo>
                  <a:pt x="10195" y="2305"/>
                </a:moveTo>
                <a:lnTo>
                  <a:pt x="11408" y="1079"/>
                </a:lnTo>
                <a:lnTo>
                  <a:pt x="11408" y="3145"/>
                </a:lnTo>
                <a:lnTo>
                  <a:pt x="10780" y="3782"/>
                </a:lnTo>
                <a:lnTo>
                  <a:pt x="10198" y="4371"/>
                </a:lnTo>
                <a:lnTo>
                  <a:pt x="10198" y="2305"/>
                </a:lnTo>
                <a:close/>
                <a:moveTo>
                  <a:pt x="10195" y="4522"/>
                </a:moveTo>
                <a:lnTo>
                  <a:pt x="11408" y="5748"/>
                </a:lnTo>
                <a:lnTo>
                  <a:pt x="11408" y="7814"/>
                </a:lnTo>
                <a:lnTo>
                  <a:pt x="10195" y="6588"/>
                </a:lnTo>
                <a:lnTo>
                  <a:pt x="10195" y="4522"/>
                </a:lnTo>
                <a:close/>
                <a:moveTo>
                  <a:pt x="10141" y="6588"/>
                </a:moveTo>
                <a:lnTo>
                  <a:pt x="8929" y="7814"/>
                </a:lnTo>
                <a:lnTo>
                  <a:pt x="8929" y="5748"/>
                </a:lnTo>
                <a:lnTo>
                  <a:pt x="10141" y="4522"/>
                </a:lnTo>
                <a:lnTo>
                  <a:pt x="10141" y="6588"/>
                </a:lnTo>
                <a:close/>
                <a:moveTo>
                  <a:pt x="8929" y="1079"/>
                </a:moveTo>
                <a:lnTo>
                  <a:pt x="10141" y="2305"/>
                </a:lnTo>
                <a:lnTo>
                  <a:pt x="10141" y="4371"/>
                </a:lnTo>
                <a:lnTo>
                  <a:pt x="9543" y="3766"/>
                </a:lnTo>
                <a:lnTo>
                  <a:pt x="8931" y="3145"/>
                </a:lnTo>
                <a:lnTo>
                  <a:pt x="8931" y="1079"/>
                </a:lnTo>
                <a:close/>
                <a:moveTo>
                  <a:pt x="8902" y="3213"/>
                </a:moveTo>
                <a:lnTo>
                  <a:pt x="10120" y="4443"/>
                </a:lnTo>
                <a:lnTo>
                  <a:pt x="8902" y="5673"/>
                </a:lnTo>
                <a:lnTo>
                  <a:pt x="7684" y="4443"/>
                </a:lnTo>
                <a:lnTo>
                  <a:pt x="8902" y="3213"/>
                </a:lnTo>
                <a:close/>
                <a:moveTo>
                  <a:pt x="7662" y="2305"/>
                </a:moveTo>
                <a:lnTo>
                  <a:pt x="8875" y="1079"/>
                </a:lnTo>
                <a:lnTo>
                  <a:pt x="8875" y="3145"/>
                </a:lnTo>
                <a:lnTo>
                  <a:pt x="8247" y="3782"/>
                </a:lnTo>
                <a:lnTo>
                  <a:pt x="7665" y="4371"/>
                </a:lnTo>
                <a:lnTo>
                  <a:pt x="7665" y="2305"/>
                </a:lnTo>
                <a:close/>
                <a:moveTo>
                  <a:pt x="7662" y="4522"/>
                </a:moveTo>
                <a:lnTo>
                  <a:pt x="8875" y="5748"/>
                </a:lnTo>
                <a:lnTo>
                  <a:pt x="8875" y="7814"/>
                </a:lnTo>
                <a:lnTo>
                  <a:pt x="7662" y="6588"/>
                </a:lnTo>
                <a:lnTo>
                  <a:pt x="7662" y="4522"/>
                </a:lnTo>
                <a:close/>
                <a:moveTo>
                  <a:pt x="6399" y="1079"/>
                </a:moveTo>
                <a:lnTo>
                  <a:pt x="7611" y="2305"/>
                </a:lnTo>
                <a:lnTo>
                  <a:pt x="7611" y="4371"/>
                </a:lnTo>
                <a:lnTo>
                  <a:pt x="6399" y="3145"/>
                </a:lnTo>
                <a:lnTo>
                  <a:pt x="6399" y="1079"/>
                </a:lnTo>
                <a:close/>
                <a:moveTo>
                  <a:pt x="5132" y="2305"/>
                </a:moveTo>
                <a:lnTo>
                  <a:pt x="6345" y="1079"/>
                </a:lnTo>
                <a:lnTo>
                  <a:pt x="6345" y="3145"/>
                </a:lnTo>
                <a:lnTo>
                  <a:pt x="5132" y="4371"/>
                </a:lnTo>
                <a:lnTo>
                  <a:pt x="5132" y="2305"/>
                </a:lnTo>
                <a:close/>
                <a:moveTo>
                  <a:pt x="5079" y="6588"/>
                </a:moveTo>
                <a:lnTo>
                  <a:pt x="3866" y="7814"/>
                </a:lnTo>
                <a:lnTo>
                  <a:pt x="3866" y="5748"/>
                </a:lnTo>
                <a:lnTo>
                  <a:pt x="5079" y="4522"/>
                </a:lnTo>
                <a:lnTo>
                  <a:pt x="5079" y="6588"/>
                </a:lnTo>
                <a:close/>
                <a:moveTo>
                  <a:pt x="3869" y="1079"/>
                </a:moveTo>
                <a:lnTo>
                  <a:pt x="5081" y="2305"/>
                </a:lnTo>
                <a:lnTo>
                  <a:pt x="5081" y="4371"/>
                </a:lnTo>
                <a:lnTo>
                  <a:pt x="4483" y="3766"/>
                </a:lnTo>
                <a:lnTo>
                  <a:pt x="3871" y="3145"/>
                </a:lnTo>
                <a:lnTo>
                  <a:pt x="3871" y="1079"/>
                </a:lnTo>
                <a:close/>
                <a:moveTo>
                  <a:pt x="3842" y="3213"/>
                </a:moveTo>
                <a:lnTo>
                  <a:pt x="5060" y="4443"/>
                </a:lnTo>
                <a:lnTo>
                  <a:pt x="3842" y="5673"/>
                </a:lnTo>
                <a:lnTo>
                  <a:pt x="2624" y="4443"/>
                </a:lnTo>
                <a:lnTo>
                  <a:pt x="3842" y="3213"/>
                </a:lnTo>
                <a:close/>
                <a:moveTo>
                  <a:pt x="2602" y="2305"/>
                </a:moveTo>
                <a:lnTo>
                  <a:pt x="3815" y="1079"/>
                </a:lnTo>
                <a:lnTo>
                  <a:pt x="3815" y="3145"/>
                </a:lnTo>
                <a:lnTo>
                  <a:pt x="3187" y="3782"/>
                </a:lnTo>
                <a:lnTo>
                  <a:pt x="2605" y="4371"/>
                </a:lnTo>
                <a:lnTo>
                  <a:pt x="2605" y="2305"/>
                </a:lnTo>
                <a:close/>
                <a:moveTo>
                  <a:pt x="2602" y="4522"/>
                </a:moveTo>
                <a:lnTo>
                  <a:pt x="3815" y="5748"/>
                </a:lnTo>
                <a:lnTo>
                  <a:pt x="3815" y="7814"/>
                </a:lnTo>
                <a:lnTo>
                  <a:pt x="2602" y="6588"/>
                </a:lnTo>
                <a:lnTo>
                  <a:pt x="2602" y="4522"/>
                </a:lnTo>
                <a:close/>
                <a:moveTo>
                  <a:pt x="1282" y="7814"/>
                </a:moveTo>
                <a:lnTo>
                  <a:pt x="70" y="6588"/>
                </a:lnTo>
                <a:lnTo>
                  <a:pt x="70" y="4522"/>
                </a:lnTo>
                <a:lnTo>
                  <a:pt x="1282" y="5748"/>
                </a:lnTo>
                <a:lnTo>
                  <a:pt x="1282" y="7814"/>
                </a:lnTo>
                <a:close/>
                <a:moveTo>
                  <a:pt x="2549" y="6588"/>
                </a:moveTo>
                <a:lnTo>
                  <a:pt x="1336" y="7814"/>
                </a:lnTo>
                <a:lnTo>
                  <a:pt x="1336" y="5748"/>
                </a:lnTo>
                <a:lnTo>
                  <a:pt x="2549" y="4522"/>
                </a:lnTo>
                <a:lnTo>
                  <a:pt x="2549" y="6588"/>
                </a:lnTo>
                <a:close/>
                <a:moveTo>
                  <a:pt x="1336" y="1079"/>
                </a:moveTo>
                <a:lnTo>
                  <a:pt x="2549" y="2305"/>
                </a:lnTo>
                <a:lnTo>
                  <a:pt x="2549" y="4371"/>
                </a:lnTo>
                <a:lnTo>
                  <a:pt x="1967" y="3782"/>
                </a:lnTo>
                <a:lnTo>
                  <a:pt x="1339" y="3145"/>
                </a:lnTo>
                <a:lnTo>
                  <a:pt x="1339" y="1079"/>
                </a:lnTo>
                <a:close/>
                <a:moveTo>
                  <a:pt x="1309" y="3213"/>
                </a:moveTo>
                <a:lnTo>
                  <a:pt x="2527" y="4443"/>
                </a:lnTo>
                <a:lnTo>
                  <a:pt x="1309" y="5673"/>
                </a:lnTo>
                <a:lnTo>
                  <a:pt x="91" y="4443"/>
                </a:lnTo>
                <a:lnTo>
                  <a:pt x="1309" y="3213"/>
                </a:lnTo>
                <a:close/>
                <a:moveTo>
                  <a:pt x="21506" y="1003"/>
                </a:moveTo>
                <a:lnTo>
                  <a:pt x="20288" y="2233"/>
                </a:lnTo>
                <a:lnTo>
                  <a:pt x="19070" y="1003"/>
                </a:lnTo>
                <a:lnTo>
                  <a:pt x="20063" y="0"/>
                </a:lnTo>
                <a:lnTo>
                  <a:pt x="19969" y="0"/>
                </a:lnTo>
                <a:lnTo>
                  <a:pt x="19875" y="96"/>
                </a:lnTo>
                <a:lnTo>
                  <a:pt x="19049" y="932"/>
                </a:lnTo>
                <a:lnTo>
                  <a:pt x="19049" y="0"/>
                </a:lnTo>
                <a:lnTo>
                  <a:pt x="18995" y="0"/>
                </a:lnTo>
                <a:lnTo>
                  <a:pt x="18995" y="932"/>
                </a:lnTo>
                <a:lnTo>
                  <a:pt x="18163" y="92"/>
                </a:lnTo>
                <a:lnTo>
                  <a:pt x="18075" y="4"/>
                </a:lnTo>
                <a:lnTo>
                  <a:pt x="17981" y="4"/>
                </a:lnTo>
                <a:lnTo>
                  <a:pt x="18973" y="1007"/>
                </a:lnTo>
                <a:lnTo>
                  <a:pt x="17755" y="2237"/>
                </a:lnTo>
                <a:lnTo>
                  <a:pt x="16537" y="1007"/>
                </a:lnTo>
                <a:lnTo>
                  <a:pt x="17530" y="4"/>
                </a:lnTo>
                <a:lnTo>
                  <a:pt x="17436" y="4"/>
                </a:lnTo>
                <a:lnTo>
                  <a:pt x="17342" y="100"/>
                </a:lnTo>
                <a:lnTo>
                  <a:pt x="16516" y="935"/>
                </a:lnTo>
                <a:lnTo>
                  <a:pt x="16516" y="4"/>
                </a:lnTo>
                <a:lnTo>
                  <a:pt x="16462" y="4"/>
                </a:lnTo>
                <a:lnTo>
                  <a:pt x="16462" y="935"/>
                </a:lnTo>
                <a:lnTo>
                  <a:pt x="15545" y="4"/>
                </a:lnTo>
                <a:lnTo>
                  <a:pt x="15451" y="4"/>
                </a:lnTo>
                <a:lnTo>
                  <a:pt x="16443" y="1007"/>
                </a:lnTo>
                <a:lnTo>
                  <a:pt x="16443" y="1007"/>
                </a:lnTo>
                <a:lnTo>
                  <a:pt x="16465" y="1027"/>
                </a:lnTo>
                <a:lnTo>
                  <a:pt x="16465" y="3169"/>
                </a:lnTo>
                <a:lnTo>
                  <a:pt x="16492" y="3169"/>
                </a:lnTo>
                <a:lnTo>
                  <a:pt x="16476" y="3201"/>
                </a:lnTo>
                <a:lnTo>
                  <a:pt x="17707" y="4447"/>
                </a:lnTo>
                <a:lnTo>
                  <a:pt x="17707" y="4447"/>
                </a:lnTo>
                <a:lnTo>
                  <a:pt x="17729" y="4466"/>
                </a:lnTo>
                <a:lnTo>
                  <a:pt x="17729" y="6608"/>
                </a:lnTo>
                <a:lnTo>
                  <a:pt x="17755" y="6608"/>
                </a:lnTo>
                <a:lnTo>
                  <a:pt x="17739" y="6640"/>
                </a:lnTo>
                <a:lnTo>
                  <a:pt x="19019" y="7934"/>
                </a:lnTo>
                <a:lnTo>
                  <a:pt x="20299" y="6640"/>
                </a:lnTo>
                <a:lnTo>
                  <a:pt x="20283" y="6608"/>
                </a:lnTo>
                <a:lnTo>
                  <a:pt x="20310" y="6608"/>
                </a:lnTo>
                <a:lnTo>
                  <a:pt x="20310" y="4466"/>
                </a:lnTo>
                <a:lnTo>
                  <a:pt x="20331" y="4447"/>
                </a:lnTo>
                <a:lnTo>
                  <a:pt x="20331" y="4447"/>
                </a:lnTo>
                <a:lnTo>
                  <a:pt x="21562" y="3201"/>
                </a:lnTo>
                <a:lnTo>
                  <a:pt x="21546" y="3169"/>
                </a:lnTo>
                <a:lnTo>
                  <a:pt x="21573" y="3169"/>
                </a:lnTo>
                <a:lnTo>
                  <a:pt x="21573" y="1027"/>
                </a:lnTo>
                <a:lnTo>
                  <a:pt x="21595" y="1007"/>
                </a:lnTo>
                <a:lnTo>
                  <a:pt x="20602" y="4"/>
                </a:lnTo>
                <a:lnTo>
                  <a:pt x="20508" y="4"/>
                </a:lnTo>
                <a:lnTo>
                  <a:pt x="21506" y="1003"/>
                </a:lnTo>
                <a:close/>
                <a:moveTo>
                  <a:pt x="17731" y="4371"/>
                </a:moveTo>
                <a:lnTo>
                  <a:pt x="16519" y="3145"/>
                </a:lnTo>
                <a:lnTo>
                  <a:pt x="16519" y="1079"/>
                </a:lnTo>
                <a:lnTo>
                  <a:pt x="17731" y="2305"/>
                </a:lnTo>
                <a:lnTo>
                  <a:pt x="17731" y="4371"/>
                </a:lnTo>
                <a:close/>
                <a:moveTo>
                  <a:pt x="17785" y="2305"/>
                </a:moveTo>
                <a:lnTo>
                  <a:pt x="18998" y="1079"/>
                </a:lnTo>
                <a:lnTo>
                  <a:pt x="18998" y="3145"/>
                </a:lnTo>
                <a:lnTo>
                  <a:pt x="18386" y="3766"/>
                </a:lnTo>
                <a:lnTo>
                  <a:pt x="17788" y="4371"/>
                </a:lnTo>
                <a:lnTo>
                  <a:pt x="17788" y="2305"/>
                </a:lnTo>
                <a:close/>
                <a:moveTo>
                  <a:pt x="18998" y="7814"/>
                </a:moveTo>
                <a:lnTo>
                  <a:pt x="17785" y="6588"/>
                </a:lnTo>
                <a:lnTo>
                  <a:pt x="17785" y="4522"/>
                </a:lnTo>
                <a:lnTo>
                  <a:pt x="18998" y="5748"/>
                </a:lnTo>
                <a:lnTo>
                  <a:pt x="18998" y="7814"/>
                </a:lnTo>
                <a:close/>
                <a:moveTo>
                  <a:pt x="17806" y="4447"/>
                </a:moveTo>
                <a:lnTo>
                  <a:pt x="19024" y="3217"/>
                </a:lnTo>
                <a:lnTo>
                  <a:pt x="20242" y="4447"/>
                </a:lnTo>
                <a:lnTo>
                  <a:pt x="19024" y="5677"/>
                </a:lnTo>
                <a:lnTo>
                  <a:pt x="17806" y="4447"/>
                </a:lnTo>
                <a:close/>
                <a:moveTo>
                  <a:pt x="20261" y="6588"/>
                </a:moveTo>
                <a:lnTo>
                  <a:pt x="19049" y="7814"/>
                </a:lnTo>
                <a:lnTo>
                  <a:pt x="19049" y="5748"/>
                </a:lnTo>
                <a:lnTo>
                  <a:pt x="20261" y="4522"/>
                </a:lnTo>
                <a:lnTo>
                  <a:pt x="20261" y="6588"/>
                </a:lnTo>
                <a:close/>
                <a:moveTo>
                  <a:pt x="20261" y="4371"/>
                </a:moveTo>
                <a:lnTo>
                  <a:pt x="19679" y="3782"/>
                </a:lnTo>
                <a:lnTo>
                  <a:pt x="19051" y="3145"/>
                </a:lnTo>
                <a:lnTo>
                  <a:pt x="19051" y="1079"/>
                </a:lnTo>
                <a:lnTo>
                  <a:pt x="20264" y="2305"/>
                </a:lnTo>
                <a:lnTo>
                  <a:pt x="20264" y="4371"/>
                </a:lnTo>
                <a:close/>
                <a:moveTo>
                  <a:pt x="21528" y="3145"/>
                </a:moveTo>
                <a:lnTo>
                  <a:pt x="20315" y="4371"/>
                </a:lnTo>
                <a:lnTo>
                  <a:pt x="20315" y="2305"/>
                </a:lnTo>
                <a:lnTo>
                  <a:pt x="21528" y="1079"/>
                </a:lnTo>
                <a:lnTo>
                  <a:pt x="21528" y="3145"/>
                </a:lnTo>
                <a:close/>
                <a:moveTo>
                  <a:pt x="12725" y="21409"/>
                </a:moveTo>
                <a:lnTo>
                  <a:pt x="12725" y="19287"/>
                </a:lnTo>
                <a:lnTo>
                  <a:pt x="12746" y="19267"/>
                </a:lnTo>
                <a:lnTo>
                  <a:pt x="12746" y="19267"/>
                </a:lnTo>
                <a:lnTo>
                  <a:pt x="13978" y="18021"/>
                </a:lnTo>
                <a:lnTo>
                  <a:pt x="13962" y="17989"/>
                </a:lnTo>
                <a:lnTo>
                  <a:pt x="13989" y="17989"/>
                </a:lnTo>
                <a:lnTo>
                  <a:pt x="13989" y="15848"/>
                </a:lnTo>
                <a:lnTo>
                  <a:pt x="14010" y="15828"/>
                </a:lnTo>
                <a:lnTo>
                  <a:pt x="12698" y="14498"/>
                </a:lnTo>
                <a:lnTo>
                  <a:pt x="11432" y="15780"/>
                </a:lnTo>
                <a:lnTo>
                  <a:pt x="10166" y="14498"/>
                </a:lnTo>
                <a:lnTo>
                  <a:pt x="8899" y="15780"/>
                </a:lnTo>
                <a:lnTo>
                  <a:pt x="7633" y="14498"/>
                </a:lnTo>
                <a:lnTo>
                  <a:pt x="6321" y="15828"/>
                </a:lnTo>
                <a:lnTo>
                  <a:pt x="6342" y="15848"/>
                </a:lnTo>
                <a:lnTo>
                  <a:pt x="6342" y="17969"/>
                </a:lnTo>
                <a:lnTo>
                  <a:pt x="5709" y="18610"/>
                </a:lnTo>
                <a:lnTo>
                  <a:pt x="5103" y="19223"/>
                </a:lnTo>
                <a:lnTo>
                  <a:pt x="4472" y="18583"/>
                </a:lnTo>
                <a:lnTo>
                  <a:pt x="3866" y="17969"/>
                </a:lnTo>
                <a:lnTo>
                  <a:pt x="3866" y="15848"/>
                </a:lnTo>
                <a:lnTo>
                  <a:pt x="3888" y="15828"/>
                </a:lnTo>
                <a:lnTo>
                  <a:pt x="2576" y="14498"/>
                </a:lnTo>
                <a:lnTo>
                  <a:pt x="1264" y="15828"/>
                </a:lnTo>
                <a:lnTo>
                  <a:pt x="1285" y="15848"/>
                </a:lnTo>
                <a:lnTo>
                  <a:pt x="1285" y="17969"/>
                </a:lnTo>
                <a:lnTo>
                  <a:pt x="0" y="19271"/>
                </a:lnTo>
                <a:lnTo>
                  <a:pt x="21" y="19291"/>
                </a:lnTo>
                <a:lnTo>
                  <a:pt x="21" y="21433"/>
                </a:lnTo>
                <a:lnTo>
                  <a:pt x="48" y="21433"/>
                </a:lnTo>
                <a:lnTo>
                  <a:pt x="32" y="21465"/>
                </a:lnTo>
                <a:lnTo>
                  <a:pt x="166" y="21600"/>
                </a:lnTo>
                <a:lnTo>
                  <a:pt x="263" y="21600"/>
                </a:lnTo>
                <a:lnTo>
                  <a:pt x="78" y="21413"/>
                </a:lnTo>
                <a:lnTo>
                  <a:pt x="78" y="19347"/>
                </a:lnTo>
                <a:lnTo>
                  <a:pt x="1290" y="20573"/>
                </a:lnTo>
                <a:lnTo>
                  <a:pt x="1290" y="21600"/>
                </a:lnTo>
                <a:lnTo>
                  <a:pt x="1344" y="21600"/>
                </a:lnTo>
                <a:lnTo>
                  <a:pt x="1344" y="20573"/>
                </a:lnTo>
                <a:lnTo>
                  <a:pt x="2557" y="19347"/>
                </a:lnTo>
                <a:lnTo>
                  <a:pt x="2557" y="21413"/>
                </a:lnTo>
                <a:lnTo>
                  <a:pt x="2372" y="21600"/>
                </a:lnTo>
                <a:lnTo>
                  <a:pt x="2466" y="21600"/>
                </a:lnTo>
                <a:lnTo>
                  <a:pt x="2584" y="21481"/>
                </a:lnTo>
                <a:lnTo>
                  <a:pt x="2702" y="21600"/>
                </a:lnTo>
                <a:lnTo>
                  <a:pt x="2796" y="21600"/>
                </a:lnTo>
                <a:lnTo>
                  <a:pt x="2610" y="21413"/>
                </a:lnTo>
                <a:lnTo>
                  <a:pt x="2610" y="19347"/>
                </a:lnTo>
                <a:lnTo>
                  <a:pt x="3823" y="20573"/>
                </a:lnTo>
                <a:lnTo>
                  <a:pt x="3823" y="21600"/>
                </a:lnTo>
                <a:lnTo>
                  <a:pt x="3877" y="21600"/>
                </a:lnTo>
                <a:lnTo>
                  <a:pt x="3877" y="20573"/>
                </a:lnTo>
                <a:lnTo>
                  <a:pt x="5089" y="19347"/>
                </a:lnTo>
                <a:lnTo>
                  <a:pt x="5089" y="21413"/>
                </a:lnTo>
                <a:lnTo>
                  <a:pt x="4904" y="21600"/>
                </a:lnTo>
                <a:lnTo>
                  <a:pt x="4998" y="21600"/>
                </a:lnTo>
                <a:lnTo>
                  <a:pt x="5116" y="21481"/>
                </a:lnTo>
                <a:lnTo>
                  <a:pt x="5234" y="21600"/>
                </a:lnTo>
                <a:lnTo>
                  <a:pt x="5328" y="21600"/>
                </a:lnTo>
                <a:lnTo>
                  <a:pt x="5143" y="21413"/>
                </a:lnTo>
                <a:lnTo>
                  <a:pt x="5143" y="19347"/>
                </a:lnTo>
                <a:lnTo>
                  <a:pt x="6356" y="20573"/>
                </a:lnTo>
                <a:lnTo>
                  <a:pt x="6356" y="21600"/>
                </a:lnTo>
                <a:lnTo>
                  <a:pt x="6409" y="21600"/>
                </a:lnTo>
                <a:lnTo>
                  <a:pt x="6409" y="20573"/>
                </a:lnTo>
                <a:lnTo>
                  <a:pt x="7622" y="19347"/>
                </a:lnTo>
                <a:lnTo>
                  <a:pt x="7622" y="21413"/>
                </a:lnTo>
                <a:lnTo>
                  <a:pt x="7437" y="21600"/>
                </a:lnTo>
                <a:lnTo>
                  <a:pt x="7531" y="21600"/>
                </a:lnTo>
                <a:lnTo>
                  <a:pt x="7649" y="21481"/>
                </a:lnTo>
                <a:lnTo>
                  <a:pt x="7767" y="21600"/>
                </a:lnTo>
                <a:lnTo>
                  <a:pt x="7861" y="21600"/>
                </a:lnTo>
                <a:lnTo>
                  <a:pt x="7676" y="21413"/>
                </a:lnTo>
                <a:lnTo>
                  <a:pt x="7676" y="19347"/>
                </a:lnTo>
                <a:lnTo>
                  <a:pt x="8888" y="20573"/>
                </a:lnTo>
                <a:lnTo>
                  <a:pt x="8888" y="21600"/>
                </a:lnTo>
                <a:lnTo>
                  <a:pt x="8942" y="21600"/>
                </a:lnTo>
                <a:lnTo>
                  <a:pt x="8942" y="20573"/>
                </a:lnTo>
                <a:lnTo>
                  <a:pt x="10155" y="19347"/>
                </a:lnTo>
                <a:lnTo>
                  <a:pt x="10155" y="21413"/>
                </a:lnTo>
                <a:lnTo>
                  <a:pt x="9970" y="21600"/>
                </a:lnTo>
                <a:lnTo>
                  <a:pt x="10064" y="21600"/>
                </a:lnTo>
                <a:lnTo>
                  <a:pt x="10182" y="21481"/>
                </a:lnTo>
                <a:lnTo>
                  <a:pt x="10300" y="21600"/>
                </a:lnTo>
                <a:lnTo>
                  <a:pt x="10394" y="21600"/>
                </a:lnTo>
                <a:lnTo>
                  <a:pt x="10208" y="21413"/>
                </a:lnTo>
                <a:lnTo>
                  <a:pt x="10208" y="19347"/>
                </a:lnTo>
                <a:lnTo>
                  <a:pt x="11421" y="20573"/>
                </a:lnTo>
                <a:lnTo>
                  <a:pt x="11421" y="21600"/>
                </a:lnTo>
                <a:lnTo>
                  <a:pt x="11475" y="21600"/>
                </a:lnTo>
                <a:lnTo>
                  <a:pt x="11475" y="20573"/>
                </a:lnTo>
                <a:lnTo>
                  <a:pt x="12687" y="19347"/>
                </a:lnTo>
                <a:lnTo>
                  <a:pt x="12687" y="21413"/>
                </a:lnTo>
                <a:lnTo>
                  <a:pt x="12502" y="21600"/>
                </a:lnTo>
                <a:lnTo>
                  <a:pt x="12596" y="21600"/>
                </a:lnTo>
                <a:lnTo>
                  <a:pt x="12714" y="21481"/>
                </a:lnTo>
                <a:lnTo>
                  <a:pt x="12832" y="21600"/>
                </a:lnTo>
                <a:lnTo>
                  <a:pt x="12929" y="21600"/>
                </a:lnTo>
                <a:lnTo>
                  <a:pt x="12725" y="21409"/>
                </a:lnTo>
                <a:close/>
                <a:moveTo>
                  <a:pt x="1309" y="20501"/>
                </a:moveTo>
                <a:lnTo>
                  <a:pt x="91" y="19271"/>
                </a:lnTo>
                <a:lnTo>
                  <a:pt x="1309" y="18041"/>
                </a:lnTo>
                <a:lnTo>
                  <a:pt x="2527" y="19271"/>
                </a:lnTo>
                <a:lnTo>
                  <a:pt x="1309" y="20501"/>
                </a:lnTo>
                <a:close/>
                <a:moveTo>
                  <a:pt x="2549" y="19192"/>
                </a:moveTo>
                <a:lnTo>
                  <a:pt x="1969" y="18606"/>
                </a:lnTo>
                <a:lnTo>
                  <a:pt x="1336" y="17966"/>
                </a:lnTo>
                <a:lnTo>
                  <a:pt x="1336" y="15899"/>
                </a:lnTo>
                <a:lnTo>
                  <a:pt x="2549" y="17126"/>
                </a:lnTo>
                <a:lnTo>
                  <a:pt x="2549" y="19192"/>
                </a:lnTo>
                <a:close/>
                <a:moveTo>
                  <a:pt x="2576" y="17058"/>
                </a:moveTo>
                <a:lnTo>
                  <a:pt x="1358" y="15828"/>
                </a:lnTo>
                <a:lnTo>
                  <a:pt x="2576" y="14598"/>
                </a:lnTo>
                <a:lnTo>
                  <a:pt x="3794" y="15828"/>
                </a:lnTo>
                <a:lnTo>
                  <a:pt x="2576" y="17058"/>
                </a:lnTo>
                <a:close/>
                <a:moveTo>
                  <a:pt x="2602" y="17126"/>
                </a:moveTo>
                <a:lnTo>
                  <a:pt x="3815" y="15899"/>
                </a:lnTo>
                <a:lnTo>
                  <a:pt x="3815" y="17966"/>
                </a:lnTo>
                <a:lnTo>
                  <a:pt x="3182" y="18606"/>
                </a:lnTo>
                <a:lnTo>
                  <a:pt x="2602" y="19192"/>
                </a:lnTo>
                <a:lnTo>
                  <a:pt x="2602" y="17126"/>
                </a:lnTo>
                <a:close/>
                <a:moveTo>
                  <a:pt x="3842" y="20501"/>
                </a:moveTo>
                <a:lnTo>
                  <a:pt x="2624" y="19271"/>
                </a:lnTo>
                <a:lnTo>
                  <a:pt x="3842" y="18041"/>
                </a:lnTo>
                <a:lnTo>
                  <a:pt x="5060" y="19271"/>
                </a:lnTo>
                <a:lnTo>
                  <a:pt x="3842" y="20501"/>
                </a:lnTo>
                <a:close/>
                <a:moveTo>
                  <a:pt x="13935" y="17966"/>
                </a:moveTo>
                <a:lnTo>
                  <a:pt x="12725" y="19192"/>
                </a:lnTo>
                <a:lnTo>
                  <a:pt x="12725" y="17126"/>
                </a:lnTo>
                <a:lnTo>
                  <a:pt x="13938" y="15899"/>
                </a:lnTo>
                <a:lnTo>
                  <a:pt x="13938" y="17966"/>
                </a:lnTo>
                <a:close/>
                <a:moveTo>
                  <a:pt x="6372" y="20501"/>
                </a:moveTo>
                <a:lnTo>
                  <a:pt x="5154" y="19271"/>
                </a:lnTo>
                <a:lnTo>
                  <a:pt x="6372" y="18041"/>
                </a:lnTo>
                <a:lnTo>
                  <a:pt x="7590" y="19271"/>
                </a:lnTo>
                <a:lnTo>
                  <a:pt x="6372" y="20501"/>
                </a:lnTo>
                <a:close/>
                <a:moveTo>
                  <a:pt x="7609" y="19192"/>
                </a:moveTo>
                <a:lnTo>
                  <a:pt x="7029" y="18606"/>
                </a:lnTo>
                <a:lnTo>
                  <a:pt x="6396" y="17966"/>
                </a:lnTo>
                <a:lnTo>
                  <a:pt x="6396" y="15899"/>
                </a:lnTo>
                <a:lnTo>
                  <a:pt x="7609" y="17126"/>
                </a:lnTo>
                <a:lnTo>
                  <a:pt x="7609" y="19192"/>
                </a:lnTo>
                <a:close/>
                <a:moveTo>
                  <a:pt x="7636" y="17058"/>
                </a:moveTo>
                <a:lnTo>
                  <a:pt x="6417" y="15828"/>
                </a:lnTo>
                <a:lnTo>
                  <a:pt x="7636" y="14598"/>
                </a:lnTo>
                <a:lnTo>
                  <a:pt x="8854" y="15828"/>
                </a:lnTo>
                <a:lnTo>
                  <a:pt x="7636" y="17058"/>
                </a:lnTo>
                <a:close/>
                <a:moveTo>
                  <a:pt x="7662" y="17126"/>
                </a:moveTo>
                <a:lnTo>
                  <a:pt x="8875" y="15899"/>
                </a:lnTo>
                <a:lnTo>
                  <a:pt x="8875" y="17966"/>
                </a:lnTo>
                <a:lnTo>
                  <a:pt x="8242" y="18606"/>
                </a:lnTo>
                <a:lnTo>
                  <a:pt x="7662" y="19192"/>
                </a:lnTo>
                <a:lnTo>
                  <a:pt x="7662" y="17126"/>
                </a:lnTo>
                <a:close/>
                <a:moveTo>
                  <a:pt x="8902" y="20501"/>
                </a:moveTo>
                <a:lnTo>
                  <a:pt x="7684" y="19271"/>
                </a:lnTo>
                <a:lnTo>
                  <a:pt x="8902" y="18041"/>
                </a:lnTo>
                <a:lnTo>
                  <a:pt x="10120" y="19271"/>
                </a:lnTo>
                <a:lnTo>
                  <a:pt x="8902" y="20501"/>
                </a:lnTo>
                <a:close/>
                <a:moveTo>
                  <a:pt x="10141" y="19192"/>
                </a:moveTo>
                <a:lnTo>
                  <a:pt x="9538" y="18579"/>
                </a:lnTo>
                <a:lnTo>
                  <a:pt x="8931" y="17965"/>
                </a:lnTo>
                <a:lnTo>
                  <a:pt x="8931" y="15899"/>
                </a:lnTo>
                <a:lnTo>
                  <a:pt x="10144" y="17126"/>
                </a:lnTo>
                <a:lnTo>
                  <a:pt x="10144" y="19192"/>
                </a:lnTo>
                <a:close/>
                <a:moveTo>
                  <a:pt x="10168" y="17058"/>
                </a:moveTo>
                <a:lnTo>
                  <a:pt x="8950" y="15828"/>
                </a:lnTo>
                <a:lnTo>
                  <a:pt x="10168" y="14598"/>
                </a:lnTo>
                <a:lnTo>
                  <a:pt x="11386" y="15828"/>
                </a:lnTo>
                <a:lnTo>
                  <a:pt x="10168" y="17058"/>
                </a:lnTo>
                <a:close/>
                <a:moveTo>
                  <a:pt x="10195" y="17126"/>
                </a:moveTo>
                <a:lnTo>
                  <a:pt x="11408" y="15899"/>
                </a:lnTo>
                <a:lnTo>
                  <a:pt x="11408" y="17966"/>
                </a:lnTo>
                <a:lnTo>
                  <a:pt x="10775" y="18606"/>
                </a:lnTo>
                <a:lnTo>
                  <a:pt x="10195" y="19192"/>
                </a:lnTo>
                <a:lnTo>
                  <a:pt x="10195" y="17126"/>
                </a:lnTo>
                <a:close/>
                <a:moveTo>
                  <a:pt x="11432" y="20501"/>
                </a:moveTo>
                <a:lnTo>
                  <a:pt x="10214" y="19271"/>
                </a:lnTo>
                <a:lnTo>
                  <a:pt x="11432" y="18041"/>
                </a:lnTo>
                <a:lnTo>
                  <a:pt x="12650" y="19271"/>
                </a:lnTo>
                <a:lnTo>
                  <a:pt x="11432" y="20501"/>
                </a:lnTo>
                <a:close/>
                <a:moveTo>
                  <a:pt x="12671" y="19192"/>
                </a:moveTo>
                <a:lnTo>
                  <a:pt x="12092" y="18606"/>
                </a:lnTo>
                <a:lnTo>
                  <a:pt x="11459" y="17966"/>
                </a:lnTo>
                <a:lnTo>
                  <a:pt x="11459" y="15899"/>
                </a:lnTo>
                <a:lnTo>
                  <a:pt x="12671" y="17126"/>
                </a:lnTo>
                <a:lnTo>
                  <a:pt x="12671" y="19192"/>
                </a:lnTo>
                <a:close/>
                <a:moveTo>
                  <a:pt x="11480" y="15824"/>
                </a:moveTo>
                <a:lnTo>
                  <a:pt x="12698" y="14594"/>
                </a:lnTo>
                <a:lnTo>
                  <a:pt x="13916" y="15824"/>
                </a:lnTo>
                <a:lnTo>
                  <a:pt x="12698" y="17054"/>
                </a:lnTo>
                <a:lnTo>
                  <a:pt x="11480" y="15824"/>
                </a:lnTo>
                <a:close/>
                <a:moveTo>
                  <a:pt x="20288" y="21429"/>
                </a:moveTo>
                <a:lnTo>
                  <a:pt x="20315" y="21429"/>
                </a:lnTo>
                <a:lnTo>
                  <a:pt x="20315" y="19287"/>
                </a:lnTo>
                <a:lnTo>
                  <a:pt x="20336" y="19267"/>
                </a:lnTo>
                <a:lnTo>
                  <a:pt x="21568" y="18021"/>
                </a:lnTo>
                <a:lnTo>
                  <a:pt x="21552" y="17989"/>
                </a:lnTo>
                <a:lnTo>
                  <a:pt x="21579" y="17989"/>
                </a:lnTo>
                <a:lnTo>
                  <a:pt x="21579" y="15848"/>
                </a:lnTo>
                <a:lnTo>
                  <a:pt x="21600" y="15828"/>
                </a:lnTo>
                <a:lnTo>
                  <a:pt x="20288" y="14498"/>
                </a:lnTo>
                <a:lnTo>
                  <a:pt x="18976" y="15828"/>
                </a:lnTo>
                <a:lnTo>
                  <a:pt x="18998" y="15848"/>
                </a:lnTo>
                <a:lnTo>
                  <a:pt x="18998" y="17969"/>
                </a:lnTo>
                <a:lnTo>
                  <a:pt x="18391" y="18583"/>
                </a:lnTo>
                <a:lnTo>
                  <a:pt x="17761" y="19223"/>
                </a:lnTo>
                <a:lnTo>
                  <a:pt x="17154" y="18610"/>
                </a:lnTo>
                <a:lnTo>
                  <a:pt x="16511" y="17958"/>
                </a:lnTo>
                <a:lnTo>
                  <a:pt x="16511" y="17958"/>
                </a:lnTo>
                <a:lnTo>
                  <a:pt x="16494" y="17942"/>
                </a:lnTo>
                <a:lnTo>
                  <a:pt x="15183" y="19271"/>
                </a:lnTo>
                <a:lnTo>
                  <a:pt x="15204" y="19291"/>
                </a:lnTo>
                <a:lnTo>
                  <a:pt x="15204" y="21413"/>
                </a:lnTo>
                <a:lnTo>
                  <a:pt x="15019" y="21600"/>
                </a:lnTo>
                <a:lnTo>
                  <a:pt x="15113" y="21600"/>
                </a:lnTo>
                <a:lnTo>
                  <a:pt x="15231" y="21481"/>
                </a:lnTo>
                <a:lnTo>
                  <a:pt x="15349" y="21600"/>
                </a:lnTo>
                <a:lnTo>
                  <a:pt x="15443" y="21600"/>
                </a:lnTo>
                <a:lnTo>
                  <a:pt x="15258" y="21413"/>
                </a:lnTo>
                <a:lnTo>
                  <a:pt x="15258" y="19347"/>
                </a:lnTo>
                <a:lnTo>
                  <a:pt x="16470" y="20573"/>
                </a:lnTo>
                <a:lnTo>
                  <a:pt x="16470" y="21600"/>
                </a:lnTo>
                <a:lnTo>
                  <a:pt x="16524" y="21600"/>
                </a:lnTo>
                <a:lnTo>
                  <a:pt x="16524" y="20573"/>
                </a:lnTo>
                <a:lnTo>
                  <a:pt x="17737" y="19347"/>
                </a:lnTo>
                <a:lnTo>
                  <a:pt x="17737" y="21413"/>
                </a:lnTo>
                <a:lnTo>
                  <a:pt x="17552" y="21600"/>
                </a:lnTo>
                <a:lnTo>
                  <a:pt x="17645" y="21600"/>
                </a:lnTo>
                <a:lnTo>
                  <a:pt x="17763" y="21481"/>
                </a:lnTo>
                <a:lnTo>
                  <a:pt x="17882" y="21600"/>
                </a:lnTo>
                <a:lnTo>
                  <a:pt x="17978" y="21600"/>
                </a:lnTo>
                <a:lnTo>
                  <a:pt x="17793" y="21413"/>
                </a:lnTo>
                <a:lnTo>
                  <a:pt x="17793" y="19347"/>
                </a:lnTo>
                <a:lnTo>
                  <a:pt x="19006" y="20573"/>
                </a:lnTo>
                <a:lnTo>
                  <a:pt x="19006" y="21600"/>
                </a:lnTo>
                <a:lnTo>
                  <a:pt x="19059" y="21600"/>
                </a:lnTo>
                <a:lnTo>
                  <a:pt x="19059" y="20573"/>
                </a:lnTo>
                <a:lnTo>
                  <a:pt x="20272" y="19347"/>
                </a:lnTo>
                <a:lnTo>
                  <a:pt x="20272" y="21413"/>
                </a:lnTo>
                <a:lnTo>
                  <a:pt x="20087" y="21600"/>
                </a:lnTo>
                <a:lnTo>
                  <a:pt x="20181" y="21600"/>
                </a:lnTo>
                <a:lnTo>
                  <a:pt x="20315" y="21465"/>
                </a:lnTo>
                <a:lnTo>
                  <a:pt x="20288" y="21429"/>
                </a:lnTo>
                <a:close/>
                <a:moveTo>
                  <a:pt x="16494" y="20501"/>
                </a:moveTo>
                <a:lnTo>
                  <a:pt x="15276" y="19271"/>
                </a:lnTo>
                <a:lnTo>
                  <a:pt x="16494" y="18041"/>
                </a:lnTo>
                <a:lnTo>
                  <a:pt x="17712" y="19271"/>
                </a:lnTo>
                <a:lnTo>
                  <a:pt x="16494" y="20501"/>
                </a:lnTo>
                <a:close/>
                <a:moveTo>
                  <a:pt x="21528" y="17966"/>
                </a:moveTo>
                <a:lnTo>
                  <a:pt x="20315" y="19192"/>
                </a:lnTo>
                <a:lnTo>
                  <a:pt x="20315" y="17126"/>
                </a:lnTo>
                <a:lnTo>
                  <a:pt x="21528" y="15899"/>
                </a:lnTo>
                <a:lnTo>
                  <a:pt x="21528" y="17966"/>
                </a:lnTo>
                <a:close/>
                <a:moveTo>
                  <a:pt x="20288" y="14594"/>
                </a:moveTo>
                <a:lnTo>
                  <a:pt x="21506" y="15824"/>
                </a:lnTo>
                <a:lnTo>
                  <a:pt x="20288" y="17054"/>
                </a:lnTo>
                <a:lnTo>
                  <a:pt x="19070" y="15824"/>
                </a:lnTo>
                <a:lnTo>
                  <a:pt x="20288" y="14594"/>
                </a:lnTo>
                <a:close/>
                <a:moveTo>
                  <a:pt x="19024" y="20501"/>
                </a:moveTo>
                <a:lnTo>
                  <a:pt x="17806" y="19271"/>
                </a:lnTo>
                <a:lnTo>
                  <a:pt x="19024" y="18041"/>
                </a:lnTo>
                <a:lnTo>
                  <a:pt x="20242" y="19271"/>
                </a:lnTo>
                <a:lnTo>
                  <a:pt x="19024" y="20501"/>
                </a:lnTo>
                <a:close/>
                <a:moveTo>
                  <a:pt x="20261" y="19192"/>
                </a:moveTo>
                <a:lnTo>
                  <a:pt x="19682" y="18606"/>
                </a:lnTo>
                <a:lnTo>
                  <a:pt x="19049" y="17966"/>
                </a:lnTo>
                <a:lnTo>
                  <a:pt x="19049" y="15899"/>
                </a:lnTo>
                <a:lnTo>
                  <a:pt x="20261" y="17126"/>
                </a:lnTo>
                <a:lnTo>
                  <a:pt x="20261" y="19192"/>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72"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73" name="PlaceHolder 2"/>
          <p:cNvSpPr>
            <a:spLocks noGrp="1"/>
          </p:cNvSpPr>
          <p:nvPr>
            <p:ph type="body"/>
          </p:nvPr>
        </p:nvSpPr>
        <p:spPr>
          <a:xfrm>
            <a:off x="83808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74" name="PlaceHolder 3"/>
          <p:cNvSpPr>
            <a:spLocks noGrp="1"/>
          </p:cNvSpPr>
          <p:nvPr>
            <p:ph type="body"/>
          </p:nvPr>
        </p:nvSpPr>
        <p:spPr>
          <a:xfrm>
            <a:off x="6226200" y="182556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75" name="PlaceHolder 4"/>
          <p:cNvSpPr>
            <a:spLocks noGrp="1"/>
          </p:cNvSpPr>
          <p:nvPr>
            <p:ph type="body"/>
          </p:nvPr>
        </p:nvSpPr>
        <p:spPr>
          <a:xfrm>
            <a:off x="838080" y="342828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76" name="PlaceHolder 5"/>
          <p:cNvSpPr>
            <a:spLocks noGrp="1"/>
          </p:cNvSpPr>
          <p:nvPr>
            <p:ph type="body"/>
          </p:nvPr>
        </p:nvSpPr>
        <p:spPr>
          <a:xfrm>
            <a:off x="6226200" y="3428280"/>
            <a:ext cx="5130720" cy="1463040"/>
          </a:xfrm>
          <a:prstGeom prst="rect">
            <a:avLst/>
          </a:prstGeom>
          <a:noFill/>
          <a:ln w="0">
            <a:noFill/>
          </a:ln>
        </p:spPr>
        <p:txBody>
          <a:bodyPr lIns="0" rIns="0" tIns="0" bIns="0" anchor="t">
            <a:normAutofit fontScale="625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77" name="PlaceHolder 6"/>
          <p:cNvSpPr>
            <a:spLocks noGrp="1"/>
          </p:cNvSpPr>
          <p:nvPr>
            <p:ph type="ftr" idx="13"/>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78" name="PlaceHolder 7"/>
          <p:cNvSpPr>
            <a:spLocks noGrp="1"/>
          </p:cNvSpPr>
          <p:nvPr>
            <p:ph type="sldNum" idx="14"/>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0D1AB43B-B35B-43EB-AA23-115A1ED0F041}"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79" name="PlaceHolder 8"/>
          <p:cNvSpPr>
            <a:spLocks noGrp="1"/>
          </p:cNvSpPr>
          <p:nvPr>
            <p:ph type="dt" idx="15"/>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657" r:id="rId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85"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86" name="Group 7"/>
          <p:cNvGrpSpPr/>
          <p:nvPr/>
        </p:nvGrpSpPr>
        <p:grpSpPr>
          <a:xfrm>
            <a:off x="-1652760" y="-16560"/>
            <a:ext cx="1563840" cy="608040"/>
            <a:chOff x="-1652760" y="-16560"/>
            <a:chExt cx="1563840" cy="608040"/>
          </a:xfrm>
        </p:grpSpPr>
        <p:sp>
          <p:nvSpPr>
            <p:cNvPr id="87"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88"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89" name="Picture 10" descr=""/>
            <p:cNvPicPr/>
            <p:nvPr/>
          </p:nvPicPr>
          <p:blipFill>
            <a:blip r:embed="rId3"/>
            <a:stretch/>
          </p:blipFill>
          <p:spPr>
            <a:xfrm>
              <a:off x="-1577160" y="196560"/>
              <a:ext cx="1404360" cy="185400"/>
            </a:xfrm>
            <a:prstGeom prst="rect">
              <a:avLst/>
            </a:prstGeom>
            <a:ln w="0">
              <a:noFill/>
            </a:ln>
          </p:spPr>
        </p:pic>
      </p:grpSp>
      <p:sp>
        <p:nvSpPr>
          <p:cNvPr id="90"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1264" y="1003"/>
                </a:moveTo>
                <a:lnTo>
                  <a:pt x="1264" y="1003"/>
                </a:lnTo>
                <a:lnTo>
                  <a:pt x="1285" y="1023"/>
                </a:lnTo>
                <a:lnTo>
                  <a:pt x="1285" y="3145"/>
                </a:lnTo>
                <a:lnTo>
                  <a:pt x="0" y="4447"/>
                </a:lnTo>
                <a:lnTo>
                  <a:pt x="21" y="4466"/>
                </a:lnTo>
                <a:lnTo>
                  <a:pt x="21" y="6608"/>
                </a:lnTo>
                <a:lnTo>
                  <a:pt x="48" y="6608"/>
                </a:lnTo>
                <a:lnTo>
                  <a:pt x="32" y="6640"/>
                </a:lnTo>
                <a:lnTo>
                  <a:pt x="1312" y="7934"/>
                </a:lnTo>
                <a:lnTo>
                  <a:pt x="2578" y="6652"/>
                </a:lnTo>
                <a:lnTo>
                  <a:pt x="3845" y="7934"/>
                </a:lnTo>
                <a:lnTo>
                  <a:pt x="5124" y="6640"/>
                </a:lnTo>
                <a:lnTo>
                  <a:pt x="5108" y="6608"/>
                </a:lnTo>
                <a:lnTo>
                  <a:pt x="5135" y="6608"/>
                </a:lnTo>
                <a:lnTo>
                  <a:pt x="5135" y="4466"/>
                </a:lnTo>
                <a:lnTo>
                  <a:pt x="5157" y="4447"/>
                </a:lnTo>
                <a:lnTo>
                  <a:pt x="5157" y="4447"/>
                </a:lnTo>
                <a:lnTo>
                  <a:pt x="6375" y="3217"/>
                </a:lnTo>
                <a:lnTo>
                  <a:pt x="7593" y="4447"/>
                </a:lnTo>
                <a:lnTo>
                  <a:pt x="7593" y="4447"/>
                </a:lnTo>
                <a:lnTo>
                  <a:pt x="7614" y="4466"/>
                </a:lnTo>
                <a:lnTo>
                  <a:pt x="7614" y="6608"/>
                </a:lnTo>
                <a:lnTo>
                  <a:pt x="7641" y="6608"/>
                </a:lnTo>
                <a:lnTo>
                  <a:pt x="7625" y="6640"/>
                </a:lnTo>
                <a:lnTo>
                  <a:pt x="8905" y="7934"/>
                </a:lnTo>
                <a:lnTo>
                  <a:pt x="10171" y="6652"/>
                </a:lnTo>
                <a:lnTo>
                  <a:pt x="11437" y="7934"/>
                </a:lnTo>
                <a:lnTo>
                  <a:pt x="12717" y="6640"/>
                </a:lnTo>
                <a:lnTo>
                  <a:pt x="12701" y="6608"/>
                </a:lnTo>
                <a:lnTo>
                  <a:pt x="12728" y="6608"/>
                </a:lnTo>
                <a:lnTo>
                  <a:pt x="12728" y="4466"/>
                </a:lnTo>
                <a:lnTo>
                  <a:pt x="12749" y="4447"/>
                </a:lnTo>
                <a:lnTo>
                  <a:pt x="12749" y="4447"/>
                </a:lnTo>
                <a:lnTo>
                  <a:pt x="13981" y="3201"/>
                </a:lnTo>
                <a:lnTo>
                  <a:pt x="13965" y="3169"/>
                </a:lnTo>
                <a:lnTo>
                  <a:pt x="13991" y="3169"/>
                </a:lnTo>
                <a:lnTo>
                  <a:pt x="13991" y="1027"/>
                </a:lnTo>
                <a:lnTo>
                  <a:pt x="14013" y="1007"/>
                </a:lnTo>
                <a:lnTo>
                  <a:pt x="14013" y="1007"/>
                </a:lnTo>
                <a:lnTo>
                  <a:pt x="15006" y="4"/>
                </a:lnTo>
                <a:lnTo>
                  <a:pt x="14912" y="4"/>
                </a:lnTo>
                <a:lnTo>
                  <a:pt x="13994" y="935"/>
                </a:lnTo>
                <a:lnTo>
                  <a:pt x="13994" y="4"/>
                </a:lnTo>
                <a:lnTo>
                  <a:pt x="13940" y="4"/>
                </a:lnTo>
                <a:lnTo>
                  <a:pt x="13940" y="935"/>
                </a:lnTo>
                <a:lnTo>
                  <a:pt x="13109" y="96"/>
                </a:lnTo>
                <a:lnTo>
                  <a:pt x="13020" y="8"/>
                </a:lnTo>
                <a:lnTo>
                  <a:pt x="12926" y="8"/>
                </a:lnTo>
                <a:lnTo>
                  <a:pt x="13919" y="1011"/>
                </a:lnTo>
                <a:lnTo>
                  <a:pt x="12701" y="2241"/>
                </a:lnTo>
                <a:lnTo>
                  <a:pt x="11483" y="1011"/>
                </a:lnTo>
                <a:lnTo>
                  <a:pt x="12476" y="8"/>
                </a:lnTo>
                <a:lnTo>
                  <a:pt x="12382" y="8"/>
                </a:lnTo>
                <a:lnTo>
                  <a:pt x="12288" y="104"/>
                </a:lnTo>
                <a:lnTo>
                  <a:pt x="11461" y="939"/>
                </a:lnTo>
                <a:lnTo>
                  <a:pt x="11461" y="8"/>
                </a:lnTo>
                <a:lnTo>
                  <a:pt x="11408" y="8"/>
                </a:lnTo>
                <a:lnTo>
                  <a:pt x="11408" y="939"/>
                </a:lnTo>
                <a:lnTo>
                  <a:pt x="10581" y="104"/>
                </a:lnTo>
                <a:lnTo>
                  <a:pt x="10488" y="8"/>
                </a:lnTo>
                <a:lnTo>
                  <a:pt x="10394" y="8"/>
                </a:lnTo>
                <a:lnTo>
                  <a:pt x="11386" y="1011"/>
                </a:lnTo>
                <a:lnTo>
                  <a:pt x="10168" y="2241"/>
                </a:lnTo>
                <a:lnTo>
                  <a:pt x="8950" y="1011"/>
                </a:lnTo>
                <a:lnTo>
                  <a:pt x="9943" y="8"/>
                </a:lnTo>
                <a:lnTo>
                  <a:pt x="9849" y="8"/>
                </a:lnTo>
                <a:lnTo>
                  <a:pt x="9760" y="96"/>
                </a:lnTo>
                <a:lnTo>
                  <a:pt x="8929" y="935"/>
                </a:lnTo>
                <a:lnTo>
                  <a:pt x="8929" y="4"/>
                </a:lnTo>
                <a:lnTo>
                  <a:pt x="8875" y="4"/>
                </a:lnTo>
                <a:lnTo>
                  <a:pt x="8875" y="935"/>
                </a:lnTo>
                <a:lnTo>
                  <a:pt x="8049" y="100"/>
                </a:lnTo>
                <a:lnTo>
                  <a:pt x="7955" y="4"/>
                </a:lnTo>
                <a:lnTo>
                  <a:pt x="7861" y="4"/>
                </a:lnTo>
                <a:lnTo>
                  <a:pt x="8854" y="1007"/>
                </a:lnTo>
                <a:lnTo>
                  <a:pt x="7636" y="2237"/>
                </a:lnTo>
                <a:lnTo>
                  <a:pt x="6418" y="1007"/>
                </a:lnTo>
                <a:lnTo>
                  <a:pt x="7410" y="4"/>
                </a:lnTo>
                <a:lnTo>
                  <a:pt x="7316" y="4"/>
                </a:lnTo>
                <a:lnTo>
                  <a:pt x="7222" y="100"/>
                </a:lnTo>
                <a:lnTo>
                  <a:pt x="6396" y="935"/>
                </a:lnTo>
                <a:lnTo>
                  <a:pt x="6396" y="4"/>
                </a:lnTo>
                <a:lnTo>
                  <a:pt x="6342" y="4"/>
                </a:lnTo>
                <a:lnTo>
                  <a:pt x="6342" y="935"/>
                </a:lnTo>
                <a:lnTo>
                  <a:pt x="5516" y="100"/>
                </a:lnTo>
                <a:lnTo>
                  <a:pt x="5422" y="4"/>
                </a:lnTo>
                <a:lnTo>
                  <a:pt x="5328" y="4"/>
                </a:lnTo>
                <a:lnTo>
                  <a:pt x="6321" y="1007"/>
                </a:lnTo>
                <a:lnTo>
                  <a:pt x="5103" y="2237"/>
                </a:lnTo>
                <a:lnTo>
                  <a:pt x="3885" y="1007"/>
                </a:lnTo>
                <a:lnTo>
                  <a:pt x="4878" y="4"/>
                </a:lnTo>
                <a:lnTo>
                  <a:pt x="4784" y="4"/>
                </a:lnTo>
                <a:lnTo>
                  <a:pt x="4695" y="92"/>
                </a:lnTo>
                <a:lnTo>
                  <a:pt x="3863" y="932"/>
                </a:lnTo>
                <a:lnTo>
                  <a:pt x="3863" y="0"/>
                </a:lnTo>
                <a:lnTo>
                  <a:pt x="3810" y="0"/>
                </a:lnTo>
                <a:lnTo>
                  <a:pt x="3810" y="932"/>
                </a:lnTo>
                <a:lnTo>
                  <a:pt x="2983" y="96"/>
                </a:lnTo>
                <a:lnTo>
                  <a:pt x="2890" y="0"/>
                </a:lnTo>
                <a:lnTo>
                  <a:pt x="2796" y="0"/>
                </a:lnTo>
                <a:lnTo>
                  <a:pt x="3788" y="1003"/>
                </a:lnTo>
                <a:lnTo>
                  <a:pt x="2570" y="2233"/>
                </a:lnTo>
                <a:lnTo>
                  <a:pt x="1352" y="1003"/>
                </a:lnTo>
                <a:lnTo>
                  <a:pt x="2345" y="0"/>
                </a:lnTo>
                <a:lnTo>
                  <a:pt x="2251" y="0"/>
                </a:lnTo>
                <a:lnTo>
                  <a:pt x="2157" y="96"/>
                </a:lnTo>
                <a:lnTo>
                  <a:pt x="1331" y="932"/>
                </a:lnTo>
                <a:lnTo>
                  <a:pt x="1331" y="0"/>
                </a:lnTo>
                <a:lnTo>
                  <a:pt x="1277" y="0"/>
                </a:lnTo>
                <a:lnTo>
                  <a:pt x="1277" y="932"/>
                </a:lnTo>
                <a:lnTo>
                  <a:pt x="360" y="0"/>
                </a:lnTo>
                <a:lnTo>
                  <a:pt x="263" y="0"/>
                </a:lnTo>
                <a:lnTo>
                  <a:pt x="1264" y="1003"/>
                </a:lnTo>
                <a:close/>
                <a:moveTo>
                  <a:pt x="12725" y="2305"/>
                </a:moveTo>
                <a:lnTo>
                  <a:pt x="13938" y="1079"/>
                </a:lnTo>
                <a:lnTo>
                  <a:pt x="13938" y="3145"/>
                </a:lnTo>
                <a:lnTo>
                  <a:pt x="12725" y="4371"/>
                </a:lnTo>
                <a:lnTo>
                  <a:pt x="12725" y="2305"/>
                </a:lnTo>
                <a:close/>
                <a:moveTo>
                  <a:pt x="12671" y="6588"/>
                </a:moveTo>
                <a:lnTo>
                  <a:pt x="11459" y="7814"/>
                </a:lnTo>
                <a:lnTo>
                  <a:pt x="11459" y="5748"/>
                </a:lnTo>
                <a:lnTo>
                  <a:pt x="12671" y="4522"/>
                </a:lnTo>
                <a:lnTo>
                  <a:pt x="12671" y="6588"/>
                </a:lnTo>
                <a:close/>
                <a:moveTo>
                  <a:pt x="11459" y="1079"/>
                </a:moveTo>
                <a:lnTo>
                  <a:pt x="12671" y="2305"/>
                </a:lnTo>
                <a:lnTo>
                  <a:pt x="12671" y="4371"/>
                </a:lnTo>
                <a:lnTo>
                  <a:pt x="12089" y="3782"/>
                </a:lnTo>
                <a:lnTo>
                  <a:pt x="11461" y="3145"/>
                </a:lnTo>
                <a:lnTo>
                  <a:pt x="11461" y="1079"/>
                </a:lnTo>
                <a:close/>
                <a:moveTo>
                  <a:pt x="11432" y="3213"/>
                </a:moveTo>
                <a:lnTo>
                  <a:pt x="12650" y="4443"/>
                </a:lnTo>
                <a:lnTo>
                  <a:pt x="11432" y="5673"/>
                </a:lnTo>
                <a:lnTo>
                  <a:pt x="10214" y="4443"/>
                </a:lnTo>
                <a:lnTo>
                  <a:pt x="11432" y="3213"/>
                </a:lnTo>
                <a:close/>
                <a:moveTo>
                  <a:pt x="10195" y="2305"/>
                </a:moveTo>
                <a:lnTo>
                  <a:pt x="11408" y="1079"/>
                </a:lnTo>
                <a:lnTo>
                  <a:pt x="11408" y="3145"/>
                </a:lnTo>
                <a:lnTo>
                  <a:pt x="10780" y="3782"/>
                </a:lnTo>
                <a:lnTo>
                  <a:pt x="10198" y="4371"/>
                </a:lnTo>
                <a:lnTo>
                  <a:pt x="10198" y="2305"/>
                </a:lnTo>
                <a:close/>
                <a:moveTo>
                  <a:pt x="10195" y="4522"/>
                </a:moveTo>
                <a:lnTo>
                  <a:pt x="11408" y="5748"/>
                </a:lnTo>
                <a:lnTo>
                  <a:pt x="11408" y="7814"/>
                </a:lnTo>
                <a:lnTo>
                  <a:pt x="10195" y="6588"/>
                </a:lnTo>
                <a:lnTo>
                  <a:pt x="10195" y="4522"/>
                </a:lnTo>
                <a:close/>
                <a:moveTo>
                  <a:pt x="10141" y="6588"/>
                </a:moveTo>
                <a:lnTo>
                  <a:pt x="8929" y="7814"/>
                </a:lnTo>
                <a:lnTo>
                  <a:pt x="8929" y="5748"/>
                </a:lnTo>
                <a:lnTo>
                  <a:pt x="10141" y="4522"/>
                </a:lnTo>
                <a:lnTo>
                  <a:pt x="10141" y="6588"/>
                </a:lnTo>
                <a:close/>
                <a:moveTo>
                  <a:pt x="8929" y="1079"/>
                </a:moveTo>
                <a:lnTo>
                  <a:pt x="10141" y="2305"/>
                </a:lnTo>
                <a:lnTo>
                  <a:pt x="10141" y="4371"/>
                </a:lnTo>
                <a:lnTo>
                  <a:pt x="9543" y="3766"/>
                </a:lnTo>
                <a:lnTo>
                  <a:pt x="8931" y="3145"/>
                </a:lnTo>
                <a:lnTo>
                  <a:pt x="8931" y="1079"/>
                </a:lnTo>
                <a:close/>
                <a:moveTo>
                  <a:pt x="8902" y="3213"/>
                </a:moveTo>
                <a:lnTo>
                  <a:pt x="10120" y="4443"/>
                </a:lnTo>
                <a:lnTo>
                  <a:pt x="8902" y="5673"/>
                </a:lnTo>
                <a:lnTo>
                  <a:pt x="7684" y="4443"/>
                </a:lnTo>
                <a:lnTo>
                  <a:pt x="8902" y="3213"/>
                </a:lnTo>
                <a:close/>
                <a:moveTo>
                  <a:pt x="7662" y="2305"/>
                </a:moveTo>
                <a:lnTo>
                  <a:pt x="8875" y="1079"/>
                </a:lnTo>
                <a:lnTo>
                  <a:pt x="8875" y="3145"/>
                </a:lnTo>
                <a:lnTo>
                  <a:pt x="8247" y="3782"/>
                </a:lnTo>
                <a:lnTo>
                  <a:pt x="7665" y="4371"/>
                </a:lnTo>
                <a:lnTo>
                  <a:pt x="7665" y="2305"/>
                </a:lnTo>
                <a:close/>
                <a:moveTo>
                  <a:pt x="7662" y="4522"/>
                </a:moveTo>
                <a:lnTo>
                  <a:pt x="8875" y="5748"/>
                </a:lnTo>
                <a:lnTo>
                  <a:pt x="8875" y="7814"/>
                </a:lnTo>
                <a:lnTo>
                  <a:pt x="7662" y="6588"/>
                </a:lnTo>
                <a:lnTo>
                  <a:pt x="7662" y="4522"/>
                </a:lnTo>
                <a:close/>
                <a:moveTo>
                  <a:pt x="6399" y="1079"/>
                </a:moveTo>
                <a:lnTo>
                  <a:pt x="7611" y="2305"/>
                </a:lnTo>
                <a:lnTo>
                  <a:pt x="7611" y="4371"/>
                </a:lnTo>
                <a:lnTo>
                  <a:pt x="6399" y="3145"/>
                </a:lnTo>
                <a:lnTo>
                  <a:pt x="6399" y="1079"/>
                </a:lnTo>
                <a:close/>
                <a:moveTo>
                  <a:pt x="5132" y="2305"/>
                </a:moveTo>
                <a:lnTo>
                  <a:pt x="6345" y="1079"/>
                </a:lnTo>
                <a:lnTo>
                  <a:pt x="6345" y="3145"/>
                </a:lnTo>
                <a:lnTo>
                  <a:pt x="5132" y="4371"/>
                </a:lnTo>
                <a:lnTo>
                  <a:pt x="5132" y="2305"/>
                </a:lnTo>
                <a:close/>
                <a:moveTo>
                  <a:pt x="5079" y="6588"/>
                </a:moveTo>
                <a:lnTo>
                  <a:pt x="3866" y="7814"/>
                </a:lnTo>
                <a:lnTo>
                  <a:pt x="3866" y="5748"/>
                </a:lnTo>
                <a:lnTo>
                  <a:pt x="5079" y="4522"/>
                </a:lnTo>
                <a:lnTo>
                  <a:pt x="5079" y="6588"/>
                </a:lnTo>
                <a:close/>
                <a:moveTo>
                  <a:pt x="3869" y="1079"/>
                </a:moveTo>
                <a:lnTo>
                  <a:pt x="5081" y="2305"/>
                </a:lnTo>
                <a:lnTo>
                  <a:pt x="5081" y="4371"/>
                </a:lnTo>
                <a:lnTo>
                  <a:pt x="4483" y="3766"/>
                </a:lnTo>
                <a:lnTo>
                  <a:pt x="3871" y="3145"/>
                </a:lnTo>
                <a:lnTo>
                  <a:pt x="3871" y="1079"/>
                </a:lnTo>
                <a:close/>
                <a:moveTo>
                  <a:pt x="3842" y="3213"/>
                </a:moveTo>
                <a:lnTo>
                  <a:pt x="5060" y="4443"/>
                </a:lnTo>
                <a:lnTo>
                  <a:pt x="3842" y="5673"/>
                </a:lnTo>
                <a:lnTo>
                  <a:pt x="2624" y="4443"/>
                </a:lnTo>
                <a:lnTo>
                  <a:pt x="3842" y="3213"/>
                </a:lnTo>
                <a:close/>
                <a:moveTo>
                  <a:pt x="2602" y="2305"/>
                </a:moveTo>
                <a:lnTo>
                  <a:pt x="3815" y="1079"/>
                </a:lnTo>
                <a:lnTo>
                  <a:pt x="3815" y="3145"/>
                </a:lnTo>
                <a:lnTo>
                  <a:pt x="3187" y="3782"/>
                </a:lnTo>
                <a:lnTo>
                  <a:pt x="2605" y="4371"/>
                </a:lnTo>
                <a:lnTo>
                  <a:pt x="2605" y="2305"/>
                </a:lnTo>
                <a:close/>
                <a:moveTo>
                  <a:pt x="2602" y="4522"/>
                </a:moveTo>
                <a:lnTo>
                  <a:pt x="3815" y="5748"/>
                </a:lnTo>
                <a:lnTo>
                  <a:pt x="3815" y="7814"/>
                </a:lnTo>
                <a:lnTo>
                  <a:pt x="2602" y="6588"/>
                </a:lnTo>
                <a:lnTo>
                  <a:pt x="2602" y="4522"/>
                </a:lnTo>
                <a:close/>
                <a:moveTo>
                  <a:pt x="1282" y="7814"/>
                </a:moveTo>
                <a:lnTo>
                  <a:pt x="70" y="6588"/>
                </a:lnTo>
                <a:lnTo>
                  <a:pt x="70" y="4522"/>
                </a:lnTo>
                <a:lnTo>
                  <a:pt x="1282" y="5748"/>
                </a:lnTo>
                <a:lnTo>
                  <a:pt x="1282" y="7814"/>
                </a:lnTo>
                <a:close/>
                <a:moveTo>
                  <a:pt x="2549" y="6588"/>
                </a:moveTo>
                <a:lnTo>
                  <a:pt x="1336" y="7814"/>
                </a:lnTo>
                <a:lnTo>
                  <a:pt x="1336" y="5748"/>
                </a:lnTo>
                <a:lnTo>
                  <a:pt x="2549" y="4522"/>
                </a:lnTo>
                <a:lnTo>
                  <a:pt x="2549" y="6588"/>
                </a:lnTo>
                <a:close/>
                <a:moveTo>
                  <a:pt x="1336" y="1079"/>
                </a:moveTo>
                <a:lnTo>
                  <a:pt x="2549" y="2305"/>
                </a:lnTo>
                <a:lnTo>
                  <a:pt x="2549" y="4371"/>
                </a:lnTo>
                <a:lnTo>
                  <a:pt x="1967" y="3782"/>
                </a:lnTo>
                <a:lnTo>
                  <a:pt x="1339" y="3145"/>
                </a:lnTo>
                <a:lnTo>
                  <a:pt x="1339" y="1079"/>
                </a:lnTo>
                <a:close/>
                <a:moveTo>
                  <a:pt x="1309" y="3213"/>
                </a:moveTo>
                <a:lnTo>
                  <a:pt x="2527" y="4443"/>
                </a:lnTo>
                <a:lnTo>
                  <a:pt x="1309" y="5673"/>
                </a:lnTo>
                <a:lnTo>
                  <a:pt x="91" y="4443"/>
                </a:lnTo>
                <a:lnTo>
                  <a:pt x="1309" y="3213"/>
                </a:lnTo>
                <a:close/>
                <a:moveTo>
                  <a:pt x="21506" y="1003"/>
                </a:moveTo>
                <a:lnTo>
                  <a:pt x="20288" y="2233"/>
                </a:lnTo>
                <a:lnTo>
                  <a:pt x="19070" y="1003"/>
                </a:lnTo>
                <a:lnTo>
                  <a:pt x="20063" y="0"/>
                </a:lnTo>
                <a:lnTo>
                  <a:pt x="19969" y="0"/>
                </a:lnTo>
                <a:lnTo>
                  <a:pt x="19875" y="96"/>
                </a:lnTo>
                <a:lnTo>
                  <a:pt x="19049" y="932"/>
                </a:lnTo>
                <a:lnTo>
                  <a:pt x="19049" y="0"/>
                </a:lnTo>
                <a:lnTo>
                  <a:pt x="18995" y="0"/>
                </a:lnTo>
                <a:lnTo>
                  <a:pt x="18995" y="932"/>
                </a:lnTo>
                <a:lnTo>
                  <a:pt x="18163" y="92"/>
                </a:lnTo>
                <a:lnTo>
                  <a:pt x="18075" y="4"/>
                </a:lnTo>
                <a:lnTo>
                  <a:pt x="17981" y="4"/>
                </a:lnTo>
                <a:lnTo>
                  <a:pt x="18973" y="1007"/>
                </a:lnTo>
                <a:lnTo>
                  <a:pt x="17755" y="2237"/>
                </a:lnTo>
                <a:lnTo>
                  <a:pt x="16537" y="1007"/>
                </a:lnTo>
                <a:lnTo>
                  <a:pt x="17530" y="4"/>
                </a:lnTo>
                <a:lnTo>
                  <a:pt x="17436" y="4"/>
                </a:lnTo>
                <a:lnTo>
                  <a:pt x="17342" y="100"/>
                </a:lnTo>
                <a:lnTo>
                  <a:pt x="16516" y="935"/>
                </a:lnTo>
                <a:lnTo>
                  <a:pt x="16516" y="4"/>
                </a:lnTo>
                <a:lnTo>
                  <a:pt x="16462" y="4"/>
                </a:lnTo>
                <a:lnTo>
                  <a:pt x="16462" y="935"/>
                </a:lnTo>
                <a:lnTo>
                  <a:pt x="15545" y="4"/>
                </a:lnTo>
                <a:lnTo>
                  <a:pt x="15451" y="4"/>
                </a:lnTo>
                <a:lnTo>
                  <a:pt x="16443" y="1007"/>
                </a:lnTo>
                <a:lnTo>
                  <a:pt x="16443" y="1007"/>
                </a:lnTo>
                <a:lnTo>
                  <a:pt x="16465" y="1027"/>
                </a:lnTo>
                <a:lnTo>
                  <a:pt x="16465" y="3169"/>
                </a:lnTo>
                <a:lnTo>
                  <a:pt x="16492" y="3169"/>
                </a:lnTo>
                <a:lnTo>
                  <a:pt x="16476" y="3201"/>
                </a:lnTo>
                <a:lnTo>
                  <a:pt x="17707" y="4447"/>
                </a:lnTo>
                <a:lnTo>
                  <a:pt x="17707" y="4447"/>
                </a:lnTo>
                <a:lnTo>
                  <a:pt x="17729" y="4466"/>
                </a:lnTo>
                <a:lnTo>
                  <a:pt x="17729" y="6608"/>
                </a:lnTo>
                <a:lnTo>
                  <a:pt x="17755" y="6608"/>
                </a:lnTo>
                <a:lnTo>
                  <a:pt x="17739" y="6640"/>
                </a:lnTo>
                <a:lnTo>
                  <a:pt x="19019" y="7934"/>
                </a:lnTo>
                <a:lnTo>
                  <a:pt x="20299" y="6640"/>
                </a:lnTo>
                <a:lnTo>
                  <a:pt x="20283" y="6608"/>
                </a:lnTo>
                <a:lnTo>
                  <a:pt x="20310" y="6608"/>
                </a:lnTo>
                <a:lnTo>
                  <a:pt x="20310" y="4466"/>
                </a:lnTo>
                <a:lnTo>
                  <a:pt x="20331" y="4447"/>
                </a:lnTo>
                <a:lnTo>
                  <a:pt x="20331" y="4447"/>
                </a:lnTo>
                <a:lnTo>
                  <a:pt x="21562" y="3201"/>
                </a:lnTo>
                <a:lnTo>
                  <a:pt x="21546" y="3169"/>
                </a:lnTo>
                <a:lnTo>
                  <a:pt x="21573" y="3169"/>
                </a:lnTo>
                <a:lnTo>
                  <a:pt x="21573" y="1027"/>
                </a:lnTo>
                <a:lnTo>
                  <a:pt x="21595" y="1007"/>
                </a:lnTo>
                <a:lnTo>
                  <a:pt x="20602" y="4"/>
                </a:lnTo>
                <a:lnTo>
                  <a:pt x="20508" y="4"/>
                </a:lnTo>
                <a:lnTo>
                  <a:pt x="21506" y="1003"/>
                </a:lnTo>
                <a:close/>
                <a:moveTo>
                  <a:pt x="17731" y="4371"/>
                </a:moveTo>
                <a:lnTo>
                  <a:pt x="16519" y="3145"/>
                </a:lnTo>
                <a:lnTo>
                  <a:pt x="16519" y="1079"/>
                </a:lnTo>
                <a:lnTo>
                  <a:pt x="17731" y="2305"/>
                </a:lnTo>
                <a:lnTo>
                  <a:pt x="17731" y="4371"/>
                </a:lnTo>
                <a:close/>
                <a:moveTo>
                  <a:pt x="17785" y="2305"/>
                </a:moveTo>
                <a:lnTo>
                  <a:pt x="18998" y="1079"/>
                </a:lnTo>
                <a:lnTo>
                  <a:pt x="18998" y="3145"/>
                </a:lnTo>
                <a:lnTo>
                  <a:pt x="18386" y="3766"/>
                </a:lnTo>
                <a:lnTo>
                  <a:pt x="17788" y="4371"/>
                </a:lnTo>
                <a:lnTo>
                  <a:pt x="17788" y="2305"/>
                </a:lnTo>
                <a:close/>
                <a:moveTo>
                  <a:pt x="18998" y="7814"/>
                </a:moveTo>
                <a:lnTo>
                  <a:pt x="17785" y="6588"/>
                </a:lnTo>
                <a:lnTo>
                  <a:pt x="17785" y="4522"/>
                </a:lnTo>
                <a:lnTo>
                  <a:pt x="18998" y="5748"/>
                </a:lnTo>
                <a:lnTo>
                  <a:pt x="18998" y="7814"/>
                </a:lnTo>
                <a:close/>
                <a:moveTo>
                  <a:pt x="17806" y="4447"/>
                </a:moveTo>
                <a:lnTo>
                  <a:pt x="19024" y="3217"/>
                </a:lnTo>
                <a:lnTo>
                  <a:pt x="20242" y="4447"/>
                </a:lnTo>
                <a:lnTo>
                  <a:pt x="19024" y="5677"/>
                </a:lnTo>
                <a:lnTo>
                  <a:pt x="17806" y="4447"/>
                </a:lnTo>
                <a:close/>
                <a:moveTo>
                  <a:pt x="20261" y="6588"/>
                </a:moveTo>
                <a:lnTo>
                  <a:pt x="19049" y="7814"/>
                </a:lnTo>
                <a:lnTo>
                  <a:pt x="19049" y="5748"/>
                </a:lnTo>
                <a:lnTo>
                  <a:pt x="20261" y="4522"/>
                </a:lnTo>
                <a:lnTo>
                  <a:pt x="20261" y="6588"/>
                </a:lnTo>
                <a:close/>
                <a:moveTo>
                  <a:pt x="20261" y="4371"/>
                </a:moveTo>
                <a:lnTo>
                  <a:pt x="19679" y="3782"/>
                </a:lnTo>
                <a:lnTo>
                  <a:pt x="19051" y="3145"/>
                </a:lnTo>
                <a:lnTo>
                  <a:pt x="19051" y="1079"/>
                </a:lnTo>
                <a:lnTo>
                  <a:pt x="20264" y="2305"/>
                </a:lnTo>
                <a:lnTo>
                  <a:pt x="20264" y="4371"/>
                </a:lnTo>
                <a:close/>
                <a:moveTo>
                  <a:pt x="21528" y="3145"/>
                </a:moveTo>
                <a:lnTo>
                  <a:pt x="20315" y="4371"/>
                </a:lnTo>
                <a:lnTo>
                  <a:pt x="20315" y="2305"/>
                </a:lnTo>
                <a:lnTo>
                  <a:pt x="21528" y="1079"/>
                </a:lnTo>
                <a:lnTo>
                  <a:pt x="21528" y="3145"/>
                </a:lnTo>
                <a:close/>
                <a:moveTo>
                  <a:pt x="12725" y="21409"/>
                </a:moveTo>
                <a:lnTo>
                  <a:pt x="12725" y="19287"/>
                </a:lnTo>
                <a:lnTo>
                  <a:pt x="12746" y="19267"/>
                </a:lnTo>
                <a:lnTo>
                  <a:pt x="12746" y="19267"/>
                </a:lnTo>
                <a:lnTo>
                  <a:pt x="13978" y="18021"/>
                </a:lnTo>
                <a:lnTo>
                  <a:pt x="13962" y="17989"/>
                </a:lnTo>
                <a:lnTo>
                  <a:pt x="13989" y="17989"/>
                </a:lnTo>
                <a:lnTo>
                  <a:pt x="13989" y="15848"/>
                </a:lnTo>
                <a:lnTo>
                  <a:pt x="14010" y="15828"/>
                </a:lnTo>
                <a:lnTo>
                  <a:pt x="12698" y="14498"/>
                </a:lnTo>
                <a:lnTo>
                  <a:pt x="11432" y="15780"/>
                </a:lnTo>
                <a:lnTo>
                  <a:pt x="10166" y="14498"/>
                </a:lnTo>
                <a:lnTo>
                  <a:pt x="8899" y="15780"/>
                </a:lnTo>
                <a:lnTo>
                  <a:pt x="7633" y="14498"/>
                </a:lnTo>
                <a:lnTo>
                  <a:pt x="6321" y="15828"/>
                </a:lnTo>
                <a:lnTo>
                  <a:pt x="6342" y="15848"/>
                </a:lnTo>
                <a:lnTo>
                  <a:pt x="6342" y="17969"/>
                </a:lnTo>
                <a:lnTo>
                  <a:pt x="5709" y="18610"/>
                </a:lnTo>
                <a:lnTo>
                  <a:pt x="5103" y="19223"/>
                </a:lnTo>
                <a:lnTo>
                  <a:pt x="4472" y="18583"/>
                </a:lnTo>
                <a:lnTo>
                  <a:pt x="3866" y="17969"/>
                </a:lnTo>
                <a:lnTo>
                  <a:pt x="3866" y="15848"/>
                </a:lnTo>
                <a:lnTo>
                  <a:pt x="3888" y="15828"/>
                </a:lnTo>
                <a:lnTo>
                  <a:pt x="2576" y="14498"/>
                </a:lnTo>
                <a:lnTo>
                  <a:pt x="1264" y="15828"/>
                </a:lnTo>
                <a:lnTo>
                  <a:pt x="1285" y="15848"/>
                </a:lnTo>
                <a:lnTo>
                  <a:pt x="1285" y="17969"/>
                </a:lnTo>
                <a:lnTo>
                  <a:pt x="0" y="19271"/>
                </a:lnTo>
                <a:lnTo>
                  <a:pt x="21" y="19291"/>
                </a:lnTo>
                <a:lnTo>
                  <a:pt x="21" y="21433"/>
                </a:lnTo>
                <a:lnTo>
                  <a:pt x="48" y="21433"/>
                </a:lnTo>
                <a:lnTo>
                  <a:pt x="32" y="21465"/>
                </a:lnTo>
                <a:lnTo>
                  <a:pt x="166" y="21600"/>
                </a:lnTo>
                <a:lnTo>
                  <a:pt x="263" y="21600"/>
                </a:lnTo>
                <a:lnTo>
                  <a:pt x="78" y="21413"/>
                </a:lnTo>
                <a:lnTo>
                  <a:pt x="78" y="19347"/>
                </a:lnTo>
                <a:lnTo>
                  <a:pt x="1290" y="20573"/>
                </a:lnTo>
                <a:lnTo>
                  <a:pt x="1290" y="21600"/>
                </a:lnTo>
                <a:lnTo>
                  <a:pt x="1344" y="21600"/>
                </a:lnTo>
                <a:lnTo>
                  <a:pt x="1344" y="20573"/>
                </a:lnTo>
                <a:lnTo>
                  <a:pt x="2557" y="19347"/>
                </a:lnTo>
                <a:lnTo>
                  <a:pt x="2557" y="21413"/>
                </a:lnTo>
                <a:lnTo>
                  <a:pt x="2372" y="21600"/>
                </a:lnTo>
                <a:lnTo>
                  <a:pt x="2466" y="21600"/>
                </a:lnTo>
                <a:lnTo>
                  <a:pt x="2584" y="21481"/>
                </a:lnTo>
                <a:lnTo>
                  <a:pt x="2702" y="21600"/>
                </a:lnTo>
                <a:lnTo>
                  <a:pt x="2796" y="21600"/>
                </a:lnTo>
                <a:lnTo>
                  <a:pt x="2610" y="21413"/>
                </a:lnTo>
                <a:lnTo>
                  <a:pt x="2610" y="19347"/>
                </a:lnTo>
                <a:lnTo>
                  <a:pt x="3823" y="20573"/>
                </a:lnTo>
                <a:lnTo>
                  <a:pt x="3823" y="21600"/>
                </a:lnTo>
                <a:lnTo>
                  <a:pt x="3877" y="21600"/>
                </a:lnTo>
                <a:lnTo>
                  <a:pt x="3877" y="20573"/>
                </a:lnTo>
                <a:lnTo>
                  <a:pt x="5089" y="19347"/>
                </a:lnTo>
                <a:lnTo>
                  <a:pt x="5089" y="21413"/>
                </a:lnTo>
                <a:lnTo>
                  <a:pt x="4904" y="21600"/>
                </a:lnTo>
                <a:lnTo>
                  <a:pt x="4998" y="21600"/>
                </a:lnTo>
                <a:lnTo>
                  <a:pt x="5116" y="21481"/>
                </a:lnTo>
                <a:lnTo>
                  <a:pt x="5234" y="21600"/>
                </a:lnTo>
                <a:lnTo>
                  <a:pt x="5328" y="21600"/>
                </a:lnTo>
                <a:lnTo>
                  <a:pt x="5143" y="21413"/>
                </a:lnTo>
                <a:lnTo>
                  <a:pt x="5143" y="19347"/>
                </a:lnTo>
                <a:lnTo>
                  <a:pt x="6356" y="20573"/>
                </a:lnTo>
                <a:lnTo>
                  <a:pt x="6356" y="21600"/>
                </a:lnTo>
                <a:lnTo>
                  <a:pt x="6409" y="21600"/>
                </a:lnTo>
                <a:lnTo>
                  <a:pt x="6409" y="20573"/>
                </a:lnTo>
                <a:lnTo>
                  <a:pt x="7622" y="19347"/>
                </a:lnTo>
                <a:lnTo>
                  <a:pt x="7622" y="21413"/>
                </a:lnTo>
                <a:lnTo>
                  <a:pt x="7437" y="21600"/>
                </a:lnTo>
                <a:lnTo>
                  <a:pt x="7531" y="21600"/>
                </a:lnTo>
                <a:lnTo>
                  <a:pt x="7649" y="21481"/>
                </a:lnTo>
                <a:lnTo>
                  <a:pt x="7767" y="21600"/>
                </a:lnTo>
                <a:lnTo>
                  <a:pt x="7861" y="21600"/>
                </a:lnTo>
                <a:lnTo>
                  <a:pt x="7676" y="21413"/>
                </a:lnTo>
                <a:lnTo>
                  <a:pt x="7676" y="19347"/>
                </a:lnTo>
                <a:lnTo>
                  <a:pt x="8888" y="20573"/>
                </a:lnTo>
                <a:lnTo>
                  <a:pt x="8888" y="21600"/>
                </a:lnTo>
                <a:lnTo>
                  <a:pt x="8942" y="21600"/>
                </a:lnTo>
                <a:lnTo>
                  <a:pt x="8942" y="20573"/>
                </a:lnTo>
                <a:lnTo>
                  <a:pt x="10155" y="19347"/>
                </a:lnTo>
                <a:lnTo>
                  <a:pt x="10155" y="21413"/>
                </a:lnTo>
                <a:lnTo>
                  <a:pt x="9970" y="21600"/>
                </a:lnTo>
                <a:lnTo>
                  <a:pt x="10064" y="21600"/>
                </a:lnTo>
                <a:lnTo>
                  <a:pt x="10182" y="21481"/>
                </a:lnTo>
                <a:lnTo>
                  <a:pt x="10300" y="21600"/>
                </a:lnTo>
                <a:lnTo>
                  <a:pt x="10394" y="21600"/>
                </a:lnTo>
                <a:lnTo>
                  <a:pt x="10208" y="21413"/>
                </a:lnTo>
                <a:lnTo>
                  <a:pt x="10208" y="19347"/>
                </a:lnTo>
                <a:lnTo>
                  <a:pt x="11421" y="20573"/>
                </a:lnTo>
                <a:lnTo>
                  <a:pt x="11421" y="21600"/>
                </a:lnTo>
                <a:lnTo>
                  <a:pt x="11475" y="21600"/>
                </a:lnTo>
                <a:lnTo>
                  <a:pt x="11475" y="20573"/>
                </a:lnTo>
                <a:lnTo>
                  <a:pt x="12687" y="19347"/>
                </a:lnTo>
                <a:lnTo>
                  <a:pt x="12687" y="21413"/>
                </a:lnTo>
                <a:lnTo>
                  <a:pt x="12502" y="21600"/>
                </a:lnTo>
                <a:lnTo>
                  <a:pt x="12596" y="21600"/>
                </a:lnTo>
                <a:lnTo>
                  <a:pt x="12714" y="21481"/>
                </a:lnTo>
                <a:lnTo>
                  <a:pt x="12832" y="21600"/>
                </a:lnTo>
                <a:lnTo>
                  <a:pt x="12929" y="21600"/>
                </a:lnTo>
                <a:lnTo>
                  <a:pt x="12725" y="21409"/>
                </a:lnTo>
                <a:close/>
                <a:moveTo>
                  <a:pt x="1309" y="20501"/>
                </a:moveTo>
                <a:lnTo>
                  <a:pt x="91" y="19271"/>
                </a:lnTo>
                <a:lnTo>
                  <a:pt x="1309" y="18041"/>
                </a:lnTo>
                <a:lnTo>
                  <a:pt x="2527" y="19271"/>
                </a:lnTo>
                <a:lnTo>
                  <a:pt x="1309" y="20501"/>
                </a:lnTo>
                <a:close/>
                <a:moveTo>
                  <a:pt x="2549" y="19192"/>
                </a:moveTo>
                <a:lnTo>
                  <a:pt x="1969" y="18606"/>
                </a:lnTo>
                <a:lnTo>
                  <a:pt x="1336" y="17966"/>
                </a:lnTo>
                <a:lnTo>
                  <a:pt x="1336" y="15899"/>
                </a:lnTo>
                <a:lnTo>
                  <a:pt x="2549" y="17126"/>
                </a:lnTo>
                <a:lnTo>
                  <a:pt x="2549" y="19192"/>
                </a:lnTo>
                <a:close/>
                <a:moveTo>
                  <a:pt x="2576" y="17058"/>
                </a:moveTo>
                <a:lnTo>
                  <a:pt x="1358" y="15828"/>
                </a:lnTo>
                <a:lnTo>
                  <a:pt x="2576" y="14598"/>
                </a:lnTo>
                <a:lnTo>
                  <a:pt x="3794" y="15828"/>
                </a:lnTo>
                <a:lnTo>
                  <a:pt x="2576" y="17058"/>
                </a:lnTo>
                <a:close/>
                <a:moveTo>
                  <a:pt x="2602" y="17126"/>
                </a:moveTo>
                <a:lnTo>
                  <a:pt x="3815" y="15899"/>
                </a:lnTo>
                <a:lnTo>
                  <a:pt x="3815" y="17966"/>
                </a:lnTo>
                <a:lnTo>
                  <a:pt x="3182" y="18606"/>
                </a:lnTo>
                <a:lnTo>
                  <a:pt x="2602" y="19192"/>
                </a:lnTo>
                <a:lnTo>
                  <a:pt x="2602" y="17126"/>
                </a:lnTo>
                <a:close/>
                <a:moveTo>
                  <a:pt x="3842" y="20501"/>
                </a:moveTo>
                <a:lnTo>
                  <a:pt x="2624" y="19271"/>
                </a:lnTo>
                <a:lnTo>
                  <a:pt x="3842" y="18041"/>
                </a:lnTo>
                <a:lnTo>
                  <a:pt x="5060" y="19271"/>
                </a:lnTo>
                <a:lnTo>
                  <a:pt x="3842" y="20501"/>
                </a:lnTo>
                <a:close/>
                <a:moveTo>
                  <a:pt x="13935" y="17966"/>
                </a:moveTo>
                <a:lnTo>
                  <a:pt x="12725" y="19192"/>
                </a:lnTo>
                <a:lnTo>
                  <a:pt x="12725" y="17126"/>
                </a:lnTo>
                <a:lnTo>
                  <a:pt x="13938" y="15899"/>
                </a:lnTo>
                <a:lnTo>
                  <a:pt x="13938" y="17966"/>
                </a:lnTo>
                <a:close/>
                <a:moveTo>
                  <a:pt x="6372" y="20501"/>
                </a:moveTo>
                <a:lnTo>
                  <a:pt x="5154" y="19271"/>
                </a:lnTo>
                <a:lnTo>
                  <a:pt x="6372" y="18041"/>
                </a:lnTo>
                <a:lnTo>
                  <a:pt x="7590" y="19271"/>
                </a:lnTo>
                <a:lnTo>
                  <a:pt x="6372" y="20501"/>
                </a:lnTo>
                <a:close/>
                <a:moveTo>
                  <a:pt x="7609" y="19192"/>
                </a:moveTo>
                <a:lnTo>
                  <a:pt x="7029" y="18606"/>
                </a:lnTo>
                <a:lnTo>
                  <a:pt x="6396" y="17966"/>
                </a:lnTo>
                <a:lnTo>
                  <a:pt x="6396" y="15899"/>
                </a:lnTo>
                <a:lnTo>
                  <a:pt x="7609" y="17126"/>
                </a:lnTo>
                <a:lnTo>
                  <a:pt x="7609" y="19192"/>
                </a:lnTo>
                <a:close/>
                <a:moveTo>
                  <a:pt x="7636" y="17058"/>
                </a:moveTo>
                <a:lnTo>
                  <a:pt x="6417" y="15828"/>
                </a:lnTo>
                <a:lnTo>
                  <a:pt x="7636" y="14598"/>
                </a:lnTo>
                <a:lnTo>
                  <a:pt x="8854" y="15828"/>
                </a:lnTo>
                <a:lnTo>
                  <a:pt x="7636" y="17058"/>
                </a:lnTo>
                <a:close/>
                <a:moveTo>
                  <a:pt x="7662" y="17126"/>
                </a:moveTo>
                <a:lnTo>
                  <a:pt x="8875" y="15899"/>
                </a:lnTo>
                <a:lnTo>
                  <a:pt x="8875" y="17966"/>
                </a:lnTo>
                <a:lnTo>
                  <a:pt x="8242" y="18606"/>
                </a:lnTo>
                <a:lnTo>
                  <a:pt x="7662" y="19192"/>
                </a:lnTo>
                <a:lnTo>
                  <a:pt x="7662" y="17126"/>
                </a:lnTo>
                <a:close/>
                <a:moveTo>
                  <a:pt x="8902" y="20501"/>
                </a:moveTo>
                <a:lnTo>
                  <a:pt x="7684" y="19271"/>
                </a:lnTo>
                <a:lnTo>
                  <a:pt x="8902" y="18041"/>
                </a:lnTo>
                <a:lnTo>
                  <a:pt x="10120" y="19271"/>
                </a:lnTo>
                <a:lnTo>
                  <a:pt x="8902" y="20501"/>
                </a:lnTo>
                <a:close/>
                <a:moveTo>
                  <a:pt x="10141" y="19192"/>
                </a:moveTo>
                <a:lnTo>
                  <a:pt x="9538" y="18579"/>
                </a:lnTo>
                <a:lnTo>
                  <a:pt x="8931" y="17965"/>
                </a:lnTo>
                <a:lnTo>
                  <a:pt x="8931" y="15899"/>
                </a:lnTo>
                <a:lnTo>
                  <a:pt x="10144" y="17126"/>
                </a:lnTo>
                <a:lnTo>
                  <a:pt x="10144" y="19192"/>
                </a:lnTo>
                <a:close/>
                <a:moveTo>
                  <a:pt x="10168" y="17058"/>
                </a:moveTo>
                <a:lnTo>
                  <a:pt x="8950" y="15828"/>
                </a:lnTo>
                <a:lnTo>
                  <a:pt x="10168" y="14598"/>
                </a:lnTo>
                <a:lnTo>
                  <a:pt x="11386" y="15828"/>
                </a:lnTo>
                <a:lnTo>
                  <a:pt x="10168" y="17058"/>
                </a:lnTo>
                <a:close/>
                <a:moveTo>
                  <a:pt x="10195" y="17126"/>
                </a:moveTo>
                <a:lnTo>
                  <a:pt x="11408" y="15899"/>
                </a:lnTo>
                <a:lnTo>
                  <a:pt x="11408" y="17966"/>
                </a:lnTo>
                <a:lnTo>
                  <a:pt x="10775" y="18606"/>
                </a:lnTo>
                <a:lnTo>
                  <a:pt x="10195" y="19192"/>
                </a:lnTo>
                <a:lnTo>
                  <a:pt x="10195" y="17126"/>
                </a:lnTo>
                <a:close/>
                <a:moveTo>
                  <a:pt x="11432" y="20501"/>
                </a:moveTo>
                <a:lnTo>
                  <a:pt x="10214" y="19271"/>
                </a:lnTo>
                <a:lnTo>
                  <a:pt x="11432" y="18041"/>
                </a:lnTo>
                <a:lnTo>
                  <a:pt x="12650" y="19271"/>
                </a:lnTo>
                <a:lnTo>
                  <a:pt x="11432" y="20501"/>
                </a:lnTo>
                <a:close/>
                <a:moveTo>
                  <a:pt x="12671" y="19192"/>
                </a:moveTo>
                <a:lnTo>
                  <a:pt x="12092" y="18606"/>
                </a:lnTo>
                <a:lnTo>
                  <a:pt x="11459" y="17966"/>
                </a:lnTo>
                <a:lnTo>
                  <a:pt x="11459" y="15899"/>
                </a:lnTo>
                <a:lnTo>
                  <a:pt x="12671" y="17126"/>
                </a:lnTo>
                <a:lnTo>
                  <a:pt x="12671" y="19192"/>
                </a:lnTo>
                <a:close/>
                <a:moveTo>
                  <a:pt x="11480" y="15824"/>
                </a:moveTo>
                <a:lnTo>
                  <a:pt x="12698" y="14594"/>
                </a:lnTo>
                <a:lnTo>
                  <a:pt x="13916" y="15824"/>
                </a:lnTo>
                <a:lnTo>
                  <a:pt x="12698" y="17054"/>
                </a:lnTo>
                <a:lnTo>
                  <a:pt x="11480" y="15824"/>
                </a:lnTo>
                <a:close/>
                <a:moveTo>
                  <a:pt x="20288" y="21429"/>
                </a:moveTo>
                <a:lnTo>
                  <a:pt x="20315" y="21429"/>
                </a:lnTo>
                <a:lnTo>
                  <a:pt x="20315" y="19287"/>
                </a:lnTo>
                <a:lnTo>
                  <a:pt x="20336" y="19267"/>
                </a:lnTo>
                <a:lnTo>
                  <a:pt x="21568" y="18021"/>
                </a:lnTo>
                <a:lnTo>
                  <a:pt x="21552" y="17989"/>
                </a:lnTo>
                <a:lnTo>
                  <a:pt x="21579" y="17989"/>
                </a:lnTo>
                <a:lnTo>
                  <a:pt x="21579" y="15848"/>
                </a:lnTo>
                <a:lnTo>
                  <a:pt x="21600" y="15828"/>
                </a:lnTo>
                <a:lnTo>
                  <a:pt x="20288" y="14498"/>
                </a:lnTo>
                <a:lnTo>
                  <a:pt x="18976" y="15828"/>
                </a:lnTo>
                <a:lnTo>
                  <a:pt x="18998" y="15848"/>
                </a:lnTo>
                <a:lnTo>
                  <a:pt x="18998" y="17969"/>
                </a:lnTo>
                <a:lnTo>
                  <a:pt x="18391" y="18583"/>
                </a:lnTo>
                <a:lnTo>
                  <a:pt x="17761" y="19223"/>
                </a:lnTo>
                <a:lnTo>
                  <a:pt x="17154" y="18610"/>
                </a:lnTo>
                <a:lnTo>
                  <a:pt x="16511" y="17958"/>
                </a:lnTo>
                <a:lnTo>
                  <a:pt x="16511" y="17958"/>
                </a:lnTo>
                <a:lnTo>
                  <a:pt x="16494" y="17942"/>
                </a:lnTo>
                <a:lnTo>
                  <a:pt x="15183" y="19271"/>
                </a:lnTo>
                <a:lnTo>
                  <a:pt x="15204" y="19291"/>
                </a:lnTo>
                <a:lnTo>
                  <a:pt x="15204" y="21413"/>
                </a:lnTo>
                <a:lnTo>
                  <a:pt x="15019" y="21600"/>
                </a:lnTo>
                <a:lnTo>
                  <a:pt x="15113" y="21600"/>
                </a:lnTo>
                <a:lnTo>
                  <a:pt x="15231" y="21481"/>
                </a:lnTo>
                <a:lnTo>
                  <a:pt x="15349" y="21600"/>
                </a:lnTo>
                <a:lnTo>
                  <a:pt x="15443" y="21600"/>
                </a:lnTo>
                <a:lnTo>
                  <a:pt x="15258" y="21413"/>
                </a:lnTo>
                <a:lnTo>
                  <a:pt x="15258" y="19347"/>
                </a:lnTo>
                <a:lnTo>
                  <a:pt x="16470" y="20573"/>
                </a:lnTo>
                <a:lnTo>
                  <a:pt x="16470" y="21600"/>
                </a:lnTo>
                <a:lnTo>
                  <a:pt x="16524" y="21600"/>
                </a:lnTo>
                <a:lnTo>
                  <a:pt x="16524" y="20573"/>
                </a:lnTo>
                <a:lnTo>
                  <a:pt x="17737" y="19347"/>
                </a:lnTo>
                <a:lnTo>
                  <a:pt x="17737" y="21413"/>
                </a:lnTo>
                <a:lnTo>
                  <a:pt x="17552" y="21600"/>
                </a:lnTo>
                <a:lnTo>
                  <a:pt x="17645" y="21600"/>
                </a:lnTo>
                <a:lnTo>
                  <a:pt x="17763" y="21481"/>
                </a:lnTo>
                <a:lnTo>
                  <a:pt x="17882" y="21600"/>
                </a:lnTo>
                <a:lnTo>
                  <a:pt x="17978" y="21600"/>
                </a:lnTo>
                <a:lnTo>
                  <a:pt x="17793" y="21413"/>
                </a:lnTo>
                <a:lnTo>
                  <a:pt x="17793" y="19347"/>
                </a:lnTo>
                <a:lnTo>
                  <a:pt x="19006" y="20573"/>
                </a:lnTo>
                <a:lnTo>
                  <a:pt x="19006" y="21600"/>
                </a:lnTo>
                <a:lnTo>
                  <a:pt x="19059" y="21600"/>
                </a:lnTo>
                <a:lnTo>
                  <a:pt x="19059" y="20573"/>
                </a:lnTo>
                <a:lnTo>
                  <a:pt x="20272" y="19347"/>
                </a:lnTo>
                <a:lnTo>
                  <a:pt x="20272" y="21413"/>
                </a:lnTo>
                <a:lnTo>
                  <a:pt x="20087" y="21600"/>
                </a:lnTo>
                <a:lnTo>
                  <a:pt x="20181" y="21600"/>
                </a:lnTo>
                <a:lnTo>
                  <a:pt x="20315" y="21465"/>
                </a:lnTo>
                <a:lnTo>
                  <a:pt x="20288" y="21429"/>
                </a:lnTo>
                <a:close/>
                <a:moveTo>
                  <a:pt x="16494" y="20501"/>
                </a:moveTo>
                <a:lnTo>
                  <a:pt x="15276" y="19271"/>
                </a:lnTo>
                <a:lnTo>
                  <a:pt x="16494" y="18041"/>
                </a:lnTo>
                <a:lnTo>
                  <a:pt x="17712" y="19271"/>
                </a:lnTo>
                <a:lnTo>
                  <a:pt x="16494" y="20501"/>
                </a:lnTo>
                <a:close/>
                <a:moveTo>
                  <a:pt x="21528" y="17966"/>
                </a:moveTo>
                <a:lnTo>
                  <a:pt x="20315" y="19192"/>
                </a:lnTo>
                <a:lnTo>
                  <a:pt x="20315" y="17126"/>
                </a:lnTo>
                <a:lnTo>
                  <a:pt x="21528" y="15899"/>
                </a:lnTo>
                <a:lnTo>
                  <a:pt x="21528" y="17966"/>
                </a:lnTo>
                <a:close/>
                <a:moveTo>
                  <a:pt x="20288" y="14594"/>
                </a:moveTo>
                <a:lnTo>
                  <a:pt x="21506" y="15824"/>
                </a:lnTo>
                <a:lnTo>
                  <a:pt x="20288" y="17054"/>
                </a:lnTo>
                <a:lnTo>
                  <a:pt x="19070" y="15824"/>
                </a:lnTo>
                <a:lnTo>
                  <a:pt x="20288" y="14594"/>
                </a:lnTo>
                <a:close/>
                <a:moveTo>
                  <a:pt x="19024" y="20501"/>
                </a:moveTo>
                <a:lnTo>
                  <a:pt x="17806" y="19271"/>
                </a:lnTo>
                <a:lnTo>
                  <a:pt x="19024" y="18041"/>
                </a:lnTo>
                <a:lnTo>
                  <a:pt x="20242" y="19271"/>
                </a:lnTo>
                <a:lnTo>
                  <a:pt x="19024" y="20501"/>
                </a:lnTo>
                <a:close/>
                <a:moveTo>
                  <a:pt x="20261" y="19192"/>
                </a:moveTo>
                <a:lnTo>
                  <a:pt x="19682" y="18606"/>
                </a:lnTo>
                <a:lnTo>
                  <a:pt x="19049" y="17966"/>
                </a:lnTo>
                <a:lnTo>
                  <a:pt x="19049" y="15899"/>
                </a:lnTo>
                <a:lnTo>
                  <a:pt x="20261" y="17126"/>
                </a:lnTo>
                <a:lnTo>
                  <a:pt x="20261" y="19192"/>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91"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92" name="PlaceHolder 2"/>
          <p:cNvSpPr>
            <a:spLocks noGrp="1"/>
          </p:cNvSpPr>
          <p:nvPr>
            <p:ph type="body"/>
          </p:nvPr>
        </p:nvSpPr>
        <p:spPr>
          <a:xfrm>
            <a:off x="838080" y="182556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93" name="PlaceHolder 3"/>
          <p:cNvSpPr>
            <a:spLocks noGrp="1"/>
          </p:cNvSpPr>
          <p:nvPr>
            <p:ph type="body"/>
          </p:nvPr>
        </p:nvSpPr>
        <p:spPr>
          <a:xfrm>
            <a:off x="4393440" y="182556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94" name="PlaceHolder 4"/>
          <p:cNvSpPr>
            <a:spLocks noGrp="1"/>
          </p:cNvSpPr>
          <p:nvPr>
            <p:ph type="body"/>
          </p:nvPr>
        </p:nvSpPr>
        <p:spPr>
          <a:xfrm>
            <a:off x="7949160" y="182556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95" name="PlaceHolder 5"/>
          <p:cNvSpPr>
            <a:spLocks noGrp="1"/>
          </p:cNvSpPr>
          <p:nvPr>
            <p:ph type="body"/>
          </p:nvPr>
        </p:nvSpPr>
        <p:spPr>
          <a:xfrm>
            <a:off x="838080" y="342828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96" name="PlaceHolder 6"/>
          <p:cNvSpPr>
            <a:spLocks noGrp="1"/>
          </p:cNvSpPr>
          <p:nvPr>
            <p:ph type="body"/>
          </p:nvPr>
        </p:nvSpPr>
        <p:spPr>
          <a:xfrm>
            <a:off x="4393440" y="342828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97" name="PlaceHolder 7"/>
          <p:cNvSpPr>
            <a:spLocks noGrp="1"/>
          </p:cNvSpPr>
          <p:nvPr>
            <p:ph type="body"/>
          </p:nvPr>
        </p:nvSpPr>
        <p:spPr>
          <a:xfrm>
            <a:off x="7949160" y="3428280"/>
            <a:ext cx="3385440" cy="1463040"/>
          </a:xfrm>
          <a:prstGeom prst="rect">
            <a:avLst/>
          </a:prstGeom>
          <a:noFill/>
          <a:ln w="0">
            <a:noFill/>
          </a:ln>
        </p:spPr>
        <p:txBody>
          <a:bodyPr lIns="0" rIns="0" tIns="0" bIns="0" anchor="t">
            <a:normAutofit fontScale="40000" lnSpcReduction="19999"/>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98" name="PlaceHolder 8"/>
          <p:cNvSpPr>
            <a:spLocks noGrp="1"/>
          </p:cNvSpPr>
          <p:nvPr>
            <p:ph type="ftr" idx="16"/>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99" name="PlaceHolder 9"/>
          <p:cNvSpPr>
            <a:spLocks noGrp="1"/>
          </p:cNvSpPr>
          <p:nvPr>
            <p:ph type="sldNum" idx="17"/>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526374D3-9ADA-4073-BED6-3EE6E954E6E8}"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100" name="PlaceHolder 10"/>
          <p:cNvSpPr>
            <a:spLocks noGrp="1"/>
          </p:cNvSpPr>
          <p:nvPr>
            <p:ph type="dt" idx="18"/>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659" r:id="rId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101"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102" name="Group 7"/>
          <p:cNvGrpSpPr/>
          <p:nvPr/>
        </p:nvGrpSpPr>
        <p:grpSpPr>
          <a:xfrm>
            <a:off x="-1652760" y="-16560"/>
            <a:ext cx="1563840" cy="608040"/>
            <a:chOff x="-1652760" y="-16560"/>
            <a:chExt cx="1563840" cy="608040"/>
          </a:xfrm>
        </p:grpSpPr>
        <p:sp>
          <p:nvSpPr>
            <p:cNvPr id="103"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104"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105" name="Picture 10" descr=""/>
            <p:cNvPicPr/>
            <p:nvPr/>
          </p:nvPicPr>
          <p:blipFill>
            <a:blip r:embed="rId3"/>
            <a:stretch/>
          </p:blipFill>
          <p:spPr>
            <a:xfrm>
              <a:off x="-1577160" y="196560"/>
              <a:ext cx="1404360" cy="185400"/>
            </a:xfrm>
            <a:prstGeom prst="rect">
              <a:avLst/>
            </a:prstGeom>
            <a:ln w="0">
              <a:noFill/>
            </a:ln>
          </p:spPr>
        </p:pic>
      </p:grpSp>
      <p:sp>
        <p:nvSpPr>
          <p:cNvPr id="106"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1264" y="1003"/>
                </a:moveTo>
                <a:lnTo>
                  <a:pt x="1264" y="1003"/>
                </a:lnTo>
                <a:lnTo>
                  <a:pt x="1285" y="1023"/>
                </a:lnTo>
                <a:lnTo>
                  <a:pt x="1285" y="3145"/>
                </a:lnTo>
                <a:lnTo>
                  <a:pt x="0" y="4447"/>
                </a:lnTo>
                <a:lnTo>
                  <a:pt x="21" y="4466"/>
                </a:lnTo>
                <a:lnTo>
                  <a:pt x="21" y="6608"/>
                </a:lnTo>
                <a:lnTo>
                  <a:pt x="48" y="6608"/>
                </a:lnTo>
                <a:lnTo>
                  <a:pt x="32" y="6640"/>
                </a:lnTo>
                <a:lnTo>
                  <a:pt x="1312" y="7934"/>
                </a:lnTo>
                <a:lnTo>
                  <a:pt x="2578" y="6652"/>
                </a:lnTo>
                <a:lnTo>
                  <a:pt x="3845" y="7934"/>
                </a:lnTo>
                <a:lnTo>
                  <a:pt x="5124" y="6640"/>
                </a:lnTo>
                <a:lnTo>
                  <a:pt x="5108" y="6608"/>
                </a:lnTo>
                <a:lnTo>
                  <a:pt x="5135" y="6608"/>
                </a:lnTo>
                <a:lnTo>
                  <a:pt x="5135" y="4466"/>
                </a:lnTo>
                <a:lnTo>
                  <a:pt x="5157" y="4447"/>
                </a:lnTo>
                <a:lnTo>
                  <a:pt x="5157" y="4447"/>
                </a:lnTo>
                <a:lnTo>
                  <a:pt x="6375" y="3217"/>
                </a:lnTo>
                <a:lnTo>
                  <a:pt x="7593" y="4447"/>
                </a:lnTo>
                <a:lnTo>
                  <a:pt x="7593" y="4447"/>
                </a:lnTo>
                <a:lnTo>
                  <a:pt x="7614" y="4466"/>
                </a:lnTo>
                <a:lnTo>
                  <a:pt x="7614" y="6608"/>
                </a:lnTo>
                <a:lnTo>
                  <a:pt x="7641" y="6608"/>
                </a:lnTo>
                <a:lnTo>
                  <a:pt x="7625" y="6640"/>
                </a:lnTo>
                <a:lnTo>
                  <a:pt x="8905" y="7934"/>
                </a:lnTo>
                <a:lnTo>
                  <a:pt x="10171" y="6652"/>
                </a:lnTo>
                <a:lnTo>
                  <a:pt x="11437" y="7934"/>
                </a:lnTo>
                <a:lnTo>
                  <a:pt x="12717" y="6640"/>
                </a:lnTo>
                <a:lnTo>
                  <a:pt x="12701" y="6608"/>
                </a:lnTo>
                <a:lnTo>
                  <a:pt x="12728" y="6608"/>
                </a:lnTo>
                <a:lnTo>
                  <a:pt x="12728" y="4466"/>
                </a:lnTo>
                <a:lnTo>
                  <a:pt x="12749" y="4447"/>
                </a:lnTo>
                <a:lnTo>
                  <a:pt x="12749" y="4447"/>
                </a:lnTo>
                <a:lnTo>
                  <a:pt x="13981" y="3201"/>
                </a:lnTo>
                <a:lnTo>
                  <a:pt x="13965" y="3169"/>
                </a:lnTo>
                <a:lnTo>
                  <a:pt x="13991" y="3169"/>
                </a:lnTo>
                <a:lnTo>
                  <a:pt x="13991" y="1027"/>
                </a:lnTo>
                <a:lnTo>
                  <a:pt x="14013" y="1007"/>
                </a:lnTo>
                <a:lnTo>
                  <a:pt x="14013" y="1007"/>
                </a:lnTo>
                <a:lnTo>
                  <a:pt x="15006" y="4"/>
                </a:lnTo>
                <a:lnTo>
                  <a:pt x="14912" y="4"/>
                </a:lnTo>
                <a:lnTo>
                  <a:pt x="13994" y="935"/>
                </a:lnTo>
                <a:lnTo>
                  <a:pt x="13994" y="4"/>
                </a:lnTo>
                <a:lnTo>
                  <a:pt x="13940" y="4"/>
                </a:lnTo>
                <a:lnTo>
                  <a:pt x="13940" y="935"/>
                </a:lnTo>
                <a:lnTo>
                  <a:pt x="13109" y="96"/>
                </a:lnTo>
                <a:lnTo>
                  <a:pt x="13020" y="8"/>
                </a:lnTo>
                <a:lnTo>
                  <a:pt x="12926" y="8"/>
                </a:lnTo>
                <a:lnTo>
                  <a:pt x="13919" y="1011"/>
                </a:lnTo>
                <a:lnTo>
                  <a:pt x="12701" y="2241"/>
                </a:lnTo>
                <a:lnTo>
                  <a:pt x="11483" y="1011"/>
                </a:lnTo>
                <a:lnTo>
                  <a:pt x="12476" y="8"/>
                </a:lnTo>
                <a:lnTo>
                  <a:pt x="12382" y="8"/>
                </a:lnTo>
                <a:lnTo>
                  <a:pt x="12288" y="104"/>
                </a:lnTo>
                <a:lnTo>
                  <a:pt x="11461" y="939"/>
                </a:lnTo>
                <a:lnTo>
                  <a:pt x="11461" y="8"/>
                </a:lnTo>
                <a:lnTo>
                  <a:pt x="11408" y="8"/>
                </a:lnTo>
                <a:lnTo>
                  <a:pt x="11408" y="939"/>
                </a:lnTo>
                <a:lnTo>
                  <a:pt x="10581" y="104"/>
                </a:lnTo>
                <a:lnTo>
                  <a:pt x="10488" y="8"/>
                </a:lnTo>
                <a:lnTo>
                  <a:pt x="10394" y="8"/>
                </a:lnTo>
                <a:lnTo>
                  <a:pt x="11386" y="1011"/>
                </a:lnTo>
                <a:lnTo>
                  <a:pt x="10168" y="2241"/>
                </a:lnTo>
                <a:lnTo>
                  <a:pt x="8950" y="1011"/>
                </a:lnTo>
                <a:lnTo>
                  <a:pt x="9943" y="8"/>
                </a:lnTo>
                <a:lnTo>
                  <a:pt x="9849" y="8"/>
                </a:lnTo>
                <a:lnTo>
                  <a:pt x="9760" y="96"/>
                </a:lnTo>
                <a:lnTo>
                  <a:pt x="8929" y="935"/>
                </a:lnTo>
                <a:lnTo>
                  <a:pt x="8929" y="4"/>
                </a:lnTo>
                <a:lnTo>
                  <a:pt x="8875" y="4"/>
                </a:lnTo>
                <a:lnTo>
                  <a:pt x="8875" y="935"/>
                </a:lnTo>
                <a:lnTo>
                  <a:pt x="8049" y="100"/>
                </a:lnTo>
                <a:lnTo>
                  <a:pt x="7955" y="4"/>
                </a:lnTo>
                <a:lnTo>
                  <a:pt x="7861" y="4"/>
                </a:lnTo>
                <a:lnTo>
                  <a:pt x="8854" y="1007"/>
                </a:lnTo>
                <a:lnTo>
                  <a:pt x="7636" y="2237"/>
                </a:lnTo>
                <a:lnTo>
                  <a:pt x="6418" y="1007"/>
                </a:lnTo>
                <a:lnTo>
                  <a:pt x="7410" y="4"/>
                </a:lnTo>
                <a:lnTo>
                  <a:pt x="7316" y="4"/>
                </a:lnTo>
                <a:lnTo>
                  <a:pt x="7222" y="100"/>
                </a:lnTo>
                <a:lnTo>
                  <a:pt x="6396" y="935"/>
                </a:lnTo>
                <a:lnTo>
                  <a:pt x="6396" y="4"/>
                </a:lnTo>
                <a:lnTo>
                  <a:pt x="6342" y="4"/>
                </a:lnTo>
                <a:lnTo>
                  <a:pt x="6342" y="935"/>
                </a:lnTo>
                <a:lnTo>
                  <a:pt x="5516" y="100"/>
                </a:lnTo>
                <a:lnTo>
                  <a:pt x="5422" y="4"/>
                </a:lnTo>
                <a:lnTo>
                  <a:pt x="5328" y="4"/>
                </a:lnTo>
                <a:lnTo>
                  <a:pt x="6321" y="1007"/>
                </a:lnTo>
                <a:lnTo>
                  <a:pt x="5103" y="2237"/>
                </a:lnTo>
                <a:lnTo>
                  <a:pt x="3885" y="1007"/>
                </a:lnTo>
                <a:lnTo>
                  <a:pt x="4878" y="4"/>
                </a:lnTo>
                <a:lnTo>
                  <a:pt x="4784" y="4"/>
                </a:lnTo>
                <a:lnTo>
                  <a:pt x="4695" y="92"/>
                </a:lnTo>
                <a:lnTo>
                  <a:pt x="3863" y="932"/>
                </a:lnTo>
                <a:lnTo>
                  <a:pt x="3863" y="0"/>
                </a:lnTo>
                <a:lnTo>
                  <a:pt x="3810" y="0"/>
                </a:lnTo>
                <a:lnTo>
                  <a:pt x="3810" y="932"/>
                </a:lnTo>
                <a:lnTo>
                  <a:pt x="2983" y="96"/>
                </a:lnTo>
                <a:lnTo>
                  <a:pt x="2890" y="0"/>
                </a:lnTo>
                <a:lnTo>
                  <a:pt x="2796" y="0"/>
                </a:lnTo>
                <a:lnTo>
                  <a:pt x="3788" y="1003"/>
                </a:lnTo>
                <a:lnTo>
                  <a:pt x="2570" y="2233"/>
                </a:lnTo>
                <a:lnTo>
                  <a:pt x="1352" y="1003"/>
                </a:lnTo>
                <a:lnTo>
                  <a:pt x="2345" y="0"/>
                </a:lnTo>
                <a:lnTo>
                  <a:pt x="2251" y="0"/>
                </a:lnTo>
                <a:lnTo>
                  <a:pt x="2157" y="96"/>
                </a:lnTo>
                <a:lnTo>
                  <a:pt x="1331" y="932"/>
                </a:lnTo>
                <a:lnTo>
                  <a:pt x="1331" y="0"/>
                </a:lnTo>
                <a:lnTo>
                  <a:pt x="1277" y="0"/>
                </a:lnTo>
                <a:lnTo>
                  <a:pt x="1277" y="932"/>
                </a:lnTo>
                <a:lnTo>
                  <a:pt x="360" y="0"/>
                </a:lnTo>
                <a:lnTo>
                  <a:pt x="263" y="0"/>
                </a:lnTo>
                <a:lnTo>
                  <a:pt x="1264" y="1003"/>
                </a:lnTo>
                <a:close/>
                <a:moveTo>
                  <a:pt x="12725" y="2305"/>
                </a:moveTo>
                <a:lnTo>
                  <a:pt x="13938" y="1079"/>
                </a:lnTo>
                <a:lnTo>
                  <a:pt x="13938" y="3145"/>
                </a:lnTo>
                <a:lnTo>
                  <a:pt x="12725" y="4371"/>
                </a:lnTo>
                <a:lnTo>
                  <a:pt x="12725" y="2305"/>
                </a:lnTo>
                <a:close/>
                <a:moveTo>
                  <a:pt x="12671" y="6588"/>
                </a:moveTo>
                <a:lnTo>
                  <a:pt x="11459" y="7814"/>
                </a:lnTo>
                <a:lnTo>
                  <a:pt x="11459" y="5748"/>
                </a:lnTo>
                <a:lnTo>
                  <a:pt x="12671" y="4522"/>
                </a:lnTo>
                <a:lnTo>
                  <a:pt x="12671" y="6588"/>
                </a:lnTo>
                <a:close/>
                <a:moveTo>
                  <a:pt x="11459" y="1079"/>
                </a:moveTo>
                <a:lnTo>
                  <a:pt x="12671" y="2305"/>
                </a:lnTo>
                <a:lnTo>
                  <a:pt x="12671" y="4371"/>
                </a:lnTo>
                <a:lnTo>
                  <a:pt x="12089" y="3782"/>
                </a:lnTo>
                <a:lnTo>
                  <a:pt x="11461" y="3145"/>
                </a:lnTo>
                <a:lnTo>
                  <a:pt x="11461" y="1079"/>
                </a:lnTo>
                <a:close/>
                <a:moveTo>
                  <a:pt x="11432" y="3213"/>
                </a:moveTo>
                <a:lnTo>
                  <a:pt x="12650" y="4443"/>
                </a:lnTo>
                <a:lnTo>
                  <a:pt x="11432" y="5673"/>
                </a:lnTo>
                <a:lnTo>
                  <a:pt x="10214" y="4443"/>
                </a:lnTo>
                <a:lnTo>
                  <a:pt x="11432" y="3213"/>
                </a:lnTo>
                <a:close/>
                <a:moveTo>
                  <a:pt x="10195" y="2305"/>
                </a:moveTo>
                <a:lnTo>
                  <a:pt x="11408" y="1079"/>
                </a:lnTo>
                <a:lnTo>
                  <a:pt x="11408" y="3145"/>
                </a:lnTo>
                <a:lnTo>
                  <a:pt x="10780" y="3782"/>
                </a:lnTo>
                <a:lnTo>
                  <a:pt x="10198" y="4371"/>
                </a:lnTo>
                <a:lnTo>
                  <a:pt x="10198" y="2305"/>
                </a:lnTo>
                <a:close/>
                <a:moveTo>
                  <a:pt x="10195" y="4522"/>
                </a:moveTo>
                <a:lnTo>
                  <a:pt x="11408" y="5748"/>
                </a:lnTo>
                <a:lnTo>
                  <a:pt x="11408" y="7814"/>
                </a:lnTo>
                <a:lnTo>
                  <a:pt x="10195" y="6588"/>
                </a:lnTo>
                <a:lnTo>
                  <a:pt x="10195" y="4522"/>
                </a:lnTo>
                <a:close/>
                <a:moveTo>
                  <a:pt x="10141" y="6588"/>
                </a:moveTo>
                <a:lnTo>
                  <a:pt x="8929" y="7814"/>
                </a:lnTo>
                <a:lnTo>
                  <a:pt x="8929" y="5748"/>
                </a:lnTo>
                <a:lnTo>
                  <a:pt x="10141" y="4522"/>
                </a:lnTo>
                <a:lnTo>
                  <a:pt x="10141" y="6588"/>
                </a:lnTo>
                <a:close/>
                <a:moveTo>
                  <a:pt x="8929" y="1079"/>
                </a:moveTo>
                <a:lnTo>
                  <a:pt x="10141" y="2305"/>
                </a:lnTo>
                <a:lnTo>
                  <a:pt x="10141" y="4371"/>
                </a:lnTo>
                <a:lnTo>
                  <a:pt x="9543" y="3766"/>
                </a:lnTo>
                <a:lnTo>
                  <a:pt x="8931" y="3145"/>
                </a:lnTo>
                <a:lnTo>
                  <a:pt x="8931" y="1079"/>
                </a:lnTo>
                <a:close/>
                <a:moveTo>
                  <a:pt x="8902" y="3213"/>
                </a:moveTo>
                <a:lnTo>
                  <a:pt x="10120" y="4443"/>
                </a:lnTo>
                <a:lnTo>
                  <a:pt x="8902" y="5673"/>
                </a:lnTo>
                <a:lnTo>
                  <a:pt x="7684" y="4443"/>
                </a:lnTo>
                <a:lnTo>
                  <a:pt x="8902" y="3213"/>
                </a:lnTo>
                <a:close/>
                <a:moveTo>
                  <a:pt x="7662" y="2305"/>
                </a:moveTo>
                <a:lnTo>
                  <a:pt x="8875" y="1079"/>
                </a:lnTo>
                <a:lnTo>
                  <a:pt x="8875" y="3145"/>
                </a:lnTo>
                <a:lnTo>
                  <a:pt x="8247" y="3782"/>
                </a:lnTo>
                <a:lnTo>
                  <a:pt x="7665" y="4371"/>
                </a:lnTo>
                <a:lnTo>
                  <a:pt x="7665" y="2305"/>
                </a:lnTo>
                <a:close/>
                <a:moveTo>
                  <a:pt x="7662" y="4522"/>
                </a:moveTo>
                <a:lnTo>
                  <a:pt x="8875" y="5748"/>
                </a:lnTo>
                <a:lnTo>
                  <a:pt x="8875" y="7814"/>
                </a:lnTo>
                <a:lnTo>
                  <a:pt x="7662" y="6588"/>
                </a:lnTo>
                <a:lnTo>
                  <a:pt x="7662" y="4522"/>
                </a:lnTo>
                <a:close/>
                <a:moveTo>
                  <a:pt x="6399" y="1079"/>
                </a:moveTo>
                <a:lnTo>
                  <a:pt x="7611" y="2305"/>
                </a:lnTo>
                <a:lnTo>
                  <a:pt x="7611" y="4371"/>
                </a:lnTo>
                <a:lnTo>
                  <a:pt x="6399" y="3145"/>
                </a:lnTo>
                <a:lnTo>
                  <a:pt x="6399" y="1079"/>
                </a:lnTo>
                <a:close/>
                <a:moveTo>
                  <a:pt x="5132" y="2305"/>
                </a:moveTo>
                <a:lnTo>
                  <a:pt x="6345" y="1079"/>
                </a:lnTo>
                <a:lnTo>
                  <a:pt x="6345" y="3145"/>
                </a:lnTo>
                <a:lnTo>
                  <a:pt x="5132" y="4371"/>
                </a:lnTo>
                <a:lnTo>
                  <a:pt x="5132" y="2305"/>
                </a:lnTo>
                <a:close/>
                <a:moveTo>
                  <a:pt x="5079" y="6588"/>
                </a:moveTo>
                <a:lnTo>
                  <a:pt x="3866" y="7814"/>
                </a:lnTo>
                <a:lnTo>
                  <a:pt x="3866" y="5748"/>
                </a:lnTo>
                <a:lnTo>
                  <a:pt x="5079" y="4522"/>
                </a:lnTo>
                <a:lnTo>
                  <a:pt x="5079" y="6588"/>
                </a:lnTo>
                <a:close/>
                <a:moveTo>
                  <a:pt x="3869" y="1079"/>
                </a:moveTo>
                <a:lnTo>
                  <a:pt x="5081" y="2305"/>
                </a:lnTo>
                <a:lnTo>
                  <a:pt x="5081" y="4371"/>
                </a:lnTo>
                <a:lnTo>
                  <a:pt x="4483" y="3766"/>
                </a:lnTo>
                <a:lnTo>
                  <a:pt x="3871" y="3145"/>
                </a:lnTo>
                <a:lnTo>
                  <a:pt x="3871" y="1079"/>
                </a:lnTo>
                <a:close/>
                <a:moveTo>
                  <a:pt x="3842" y="3213"/>
                </a:moveTo>
                <a:lnTo>
                  <a:pt x="5060" y="4443"/>
                </a:lnTo>
                <a:lnTo>
                  <a:pt x="3842" y="5673"/>
                </a:lnTo>
                <a:lnTo>
                  <a:pt x="2624" y="4443"/>
                </a:lnTo>
                <a:lnTo>
                  <a:pt x="3842" y="3213"/>
                </a:lnTo>
                <a:close/>
                <a:moveTo>
                  <a:pt x="2602" y="2305"/>
                </a:moveTo>
                <a:lnTo>
                  <a:pt x="3815" y="1079"/>
                </a:lnTo>
                <a:lnTo>
                  <a:pt x="3815" y="3145"/>
                </a:lnTo>
                <a:lnTo>
                  <a:pt x="3187" y="3782"/>
                </a:lnTo>
                <a:lnTo>
                  <a:pt x="2605" y="4371"/>
                </a:lnTo>
                <a:lnTo>
                  <a:pt x="2605" y="2305"/>
                </a:lnTo>
                <a:close/>
                <a:moveTo>
                  <a:pt x="2602" y="4522"/>
                </a:moveTo>
                <a:lnTo>
                  <a:pt x="3815" y="5748"/>
                </a:lnTo>
                <a:lnTo>
                  <a:pt x="3815" y="7814"/>
                </a:lnTo>
                <a:lnTo>
                  <a:pt x="2602" y="6588"/>
                </a:lnTo>
                <a:lnTo>
                  <a:pt x="2602" y="4522"/>
                </a:lnTo>
                <a:close/>
                <a:moveTo>
                  <a:pt x="1282" y="7814"/>
                </a:moveTo>
                <a:lnTo>
                  <a:pt x="70" y="6588"/>
                </a:lnTo>
                <a:lnTo>
                  <a:pt x="70" y="4522"/>
                </a:lnTo>
                <a:lnTo>
                  <a:pt x="1282" y="5748"/>
                </a:lnTo>
                <a:lnTo>
                  <a:pt x="1282" y="7814"/>
                </a:lnTo>
                <a:close/>
                <a:moveTo>
                  <a:pt x="2549" y="6588"/>
                </a:moveTo>
                <a:lnTo>
                  <a:pt x="1336" y="7814"/>
                </a:lnTo>
                <a:lnTo>
                  <a:pt x="1336" y="5748"/>
                </a:lnTo>
                <a:lnTo>
                  <a:pt x="2549" y="4522"/>
                </a:lnTo>
                <a:lnTo>
                  <a:pt x="2549" y="6588"/>
                </a:lnTo>
                <a:close/>
                <a:moveTo>
                  <a:pt x="1336" y="1079"/>
                </a:moveTo>
                <a:lnTo>
                  <a:pt x="2549" y="2305"/>
                </a:lnTo>
                <a:lnTo>
                  <a:pt x="2549" y="4371"/>
                </a:lnTo>
                <a:lnTo>
                  <a:pt x="1967" y="3782"/>
                </a:lnTo>
                <a:lnTo>
                  <a:pt x="1339" y="3145"/>
                </a:lnTo>
                <a:lnTo>
                  <a:pt x="1339" y="1079"/>
                </a:lnTo>
                <a:close/>
                <a:moveTo>
                  <a:pt x="1309" y="3213"/>
                </a:moveTo>
                <a:lnTo>
                  <a:pt x="2527" y="4443"/>
                </a:lnTo>
                <a:lnTo>
                  <a:pt x="1309" y="5673"/>
                </a:lnTo>
                <a:lnTo>
                  <a:pt x="91" y="4443"/>
                </a:lnTo>
                <a:lnTo>
                  <a:pt x="1309" y="3213"/>
                </a:lnTo>
                <a:close/>
                <a:moveTo>
                  <a:pt x="21506" y="1003"/>
                </a:moveTo>
                <a:lnTo>
                  <a:pt x="20288" y="2233"/>
                </a:lnTo>
                <a:lnTo>
                  <a:pt x="19070" y="1003"/>
                </a:lnTo>
                <a:lnTo>
                  <a:pt x="20063" y="0"/>
                </a:lnTo>
                <a:lnTo>
                  <a:pt x="19969" y="0"/>
                </a:lnTo>
                <a:lnTo>
                  <a:pt x="19875" y="96"/>
                </a:lnTo>
                <a:lnTo>
                  <a:pt x="19049" y="932"/>
                </a:lnTo>
                <a:lnTo>
                  <a:pt x="19049" y="0"/>
                </a:lnTo>
                <a:lnTo>
                  <a:pt x="18995" y="0"/>
                </a:lnTo>
                <a:lnTo>
                  <a:pt x="18995" y="932"/>
                </a:lnTo>
                <a:lnTo>
                  <a:pt x="18163" y="92"/>
                </a:lnTo>
                <a:lnTo>
                  <a:pt x="18075" y="4"/>
                </a:lnTo>
                <a:lnTo>
                  <a:pt x="17981" y="4"/>
                </a:lnTo>
                <a:lnTo>
                  <a:pt x="18973" y="1007"/>
                </a:lnTo>
                <a:lnTo>
                  <a:pt x="17755" y="2237"/>
                </a:lnTo>
                <a:lnTo>
                  <a:pt x="16537" y="1007"/>
                </a:lnTo>
                <a:lnTo>
                  <a:pt x="17530" y="4"/>
                </a:lnTo>
                <a:lnTo>
                  <a:pt x="17436" y="4"/>
                </a:lnTo>
                <a:lnTo>
                  <a:pt x="17342" y="100"/>
                </a:lnTo>
                <a:lnTo>
                  <a:pt x="16516" y="935"/>
                </a:lnTo>
                <a:lnTo>
                  <a:pt x="16516" y="4"/>
                </a:lnTo>
                <a:lnTo>
                  <a:pt x="16462" y="4"/>
                </a:lnTo>
                <a:lnTo>
                  <a:pt x="16462" y="935"/>
                </a:lnTo>
                <a:lnTo>
                  <a:pt x="15545" y="4"/>
                </a:lnTo>
                <a:lnTo>
                  <a:pt x="15451" y="4"/>
                </a:lnTo>
                <a:lnTo>
                  <a:pt x="16443" y="1007"/>
                </a:lnTo>
                <a:lnTo>
                  <a:pt x="16443" y="1007"/>
                </a:lnTo>
                <a:lnTo>
                  <a:pt x="16465" y="1027"/>
                </a:lnTo>
                <a:lnTo>
                  <a:pt x="16465" y="3169"/>
                </a:lnTo>
                <a:lnTo>
                  <a:pt x="16492" y="3169"/>
                </a:lnTo>
                <a:lnTo>
                  <a:pt x="16476" y="3201"/>
                </a:lnTo>
                <a:lnTo>
                  <a:pt x="17707" y="4447"/>
                </a:lnTo>
                <a:lnTo>
                  <a:pt x="17707" y="4447"/>
                </a:lnTo>
                <a:lnTo>
                  <a:pt x="17729" y="4466"/>
                </a:lnTo>
                <a:lnTo>
                  <a:pt x="17729" y="6608"/>
                </a:lnTo>
                <a:lnTo>
                  <a:pt x="17755" y="6608"/>
                </a:lnTo>
                <a:lnTo>
                  <a:pt x="17739" y="6640"/>
                </a:lnTo>
                <a:lnTo>
                  <a:pt x="19019" y="7934"/>
                </a:lnTo>
                <a:lnTo>
                  <a:pt x="20299" y="6640"/>
                </a:lnTo>
                <a:lnTo>
                  <a:pt x="20283" y="6608"/>
                </a:lnTo>
                <a:lnTo>
                  <a:pt x="20310" y="6608"/>
                </a:lnTo>
                <a:lnTo>
                  <a:pt x="20310" y="4466"/>
                </a:lnTo>
                <a:lnTo>
                  <a:pt x="20331" y="4447"/>
                </a:lnTo>
                <a:lnTo>
                  <a:pt x="20331" y="4447"/>
                </a:lnTo>
                <a:lnTo>
                  <a:pt x="21562" y="3201"/>
                </a:lnTo>
                <a:lnTo>
                  <a:pt x="21546" y="3169"/>
                </a:lnTo>
                <a:lnTo>
                  <a:pt x="21573" y="3169"/>
                </a:lnTo>
                <a:lnTo>
                  <a:pt x="21573" y="1027"/>
                </a:lnTo>
                <a:lnTo>
                  <a:pt x="21595" y="1007"/>
                </a:lnTo>
                <a:lnTo>
                  <a:pt x="20602" y="4"/>
                </a:lnTo>
                <a:lnTo>
                  <a:pt x="20508" y="4"/>
                </a:lnTo>
                <a:lnTo>
                  <a:pt x="21506" y="1003"/>
                </a:lnTo>
                <a:close/>
                <a:moveTo>
                  <a:pt x="17731" y="4371"/>
                </a:moveTo>
                <a:lnTo>
                  <a:pt x="16519" y="3145"/>
                </a:lnTo>
                <a:lnTo>
                  <a:pt x="16519" y="1079"/>
                </a:lnTo>
                <a:lnTo>
                  <a:pt x="17731" y="2305"/>
                </a:lnTo>
                <a:lnTo>
                  <a:pt x="17731" y="4371"/>
                </a:lnTo>
                <a:close/>
                <a:moveTo>
                  <a:pt x="17785" y="2305"/>
                </a:moveTo>
                <a:lnTo>
                  <a:pt x="18998" y="1079"/>
                </a:lnTo>
                <a:lnTo>
                  <a:pt x="18998" y="3145"/>
                </a:lnTo>
                <a:lnTo>
                  <a:pt x="18386" y="3766"/>
                </a:lnTo>
                <a:lnTo>
                  <a:pt x="17788" y="4371"/>
                </a:lnTo>
                <a:lnTo>
                  <a:pt x="17788" y="2305"/>
                </a:lnTo>
                <a:close/>
                <a:moveTo>
                  <a:pt x="18998" y="7814"/>
                </a:moveTo>
                <a:lnTo>
                  <a:pt x="17785" y="6588"/>
                </a:lnTo>
                <a:lnTo>
                  <a:pt x="17785" y="4522"/>
                </a:lnTo>
                <a:lnTo>
                  <a:pt x="18998" y="5748"/>
                </a:lnTo>
                <a:lnTo>
                  <a:pt x="18998" y="7814"/>
                </a:lnTo>
                <a:close/>
                <a:moveTo>
                  <a:pt x="17806" y="4447"/>
                </a:moveTo>
                <a:lnTo>
                  <a:pt x="19024" y="3217"/>
                </a:lnTo>
                <a:lnTo>
                  <a:pt x="20242" y="4447"/>
                </a:lnTo>
                <a:lnTo>
                  <a:pt x="19024" y="5677"/>
                </a:lnTo>
                <a:lnTo>
                  <a:pt x="17806" y="4447"/>
                </a:lnTo>
                <a:close/>
                <a:moveTo>
                  <a:pt x="20261" y="6588"/>
                </a:moveTo>
                <a:lnTo>
                  <a:pt x="19049" y="7814"/>
                </a:lnTo>
                <a:lnTo>
                  <a:pt x="19049" y="5748"/>
                </a:lnTo>
                <a:lnTo>
                  <a:pt x="20261" y="4522"/>
                </a:lnTo>
                <a:lnTo>
                  <a:pt x="20261" y="6588"/>
                </a:lnTo>
                <a:close/>
                <a:moveTo>
                  <a:pt x="20261" y="4371"/>
                </a:moveTo>
                <a:lnTo>
                  <a:pt x="19679" y="3782"/>
                </a:lnTo>
                <a:lnTo>
                  <a:pt x="19051" y="3145"/>
                </a:lnTo>
                <a:lnTo>
                  <a:pt x="19051" y="1079"/>
                </a:lnTo>
                <a:lnTo>
                  <a:pt x="20264" y="2305"/>
                </a:lnTo>
                <a:lnTo>
                  <a:pt x="20264" y="4371"/>
                </a:lnTo>
                <a:close/>
                <a:moveTo>
                  <a:pt x="21528" y="3145"/>
                </a:moveTo>
                <a:lnTo>
                  <a:pt x="20315" y="4371"/>
                </a:lnTo>
                <a:lnTo>
                  <a:pt x="20315" y="2305"/>
                </a:lnTo>
                <a:lnTo>
                  <a:pt x="21528" y="1079"/>
                </a:lnTo>
                <a:lnTo>
                  <a:pt x="21528" y="3145"/>
                </a:lnTo>
                <a:close/>
                <a:moveTo>
                  <a:pt x="12725" y="21409"/>
                </a:moveTo>
                <a:lnTo>
                  <a:pt x="12725" y="19287"/>
                </a:lnTo>
                <a:lnTo>
                  <a:pt x="12746" y="19267"/>
                </a:lnTo>
                <a:lnTo>
                  <a:pt x="12746" y="19267"/>
                </a:lnTo>
                <a:lnTo>
                  <a:pt x="13978" y="18021"/>
                </a:lnTo>
                <a:lnTo>
                  <a:pt x="13962" y="17989"/>
                </a:lnTo>
                <a:lnTo>
                  <a:pt x="13989" y="17989"/>
                </a:lnTo>
                <a:lnTo>
                  <a:pt x="13989" y="15848"/>
                </a:lnTo>
                <a:lnTo>
                  <a:pt x="14010" y="15828"/>
                </a:lnTo>
                <a:lnTo>
                  <a:pt x="12698" y="14498"/>
                </a:lnTo>
                <a:lnTo>
                  <a:pt x="11432" y="15780"/>
                </a:lnTo>
                <a:lnTo>
                  <a:pt x="10166" y="14498"/>
                </a:lnTo>
                <a:lnTo>
                  <a:pt x="8899" y="15780"/>
                </a:lnTo>
                <a:lnTo>
                  <a:pt x="7633" y="14498"/>
                </a:lnTo>
                <a:lnTo>
                  <a:pt x="6321" y="15828"/>
                </a:lnTo>
                <a:lnTo>
                  <a:pt x="6342" y="15848"/>
                </a:lnTo>
                <a:lnTo>
                  <a:pt x="6342" y="17969"/>
                </a:lnTo>
                <a:lnTo>
                  <a:pt x="5709" y="18610"/>
                </a:lnTo>
                <a:lnTo>
                  <a:pt x="5103" y="19223"/>
                </a:lnTo>
                <a:lnTo>
                  <a:pt x="4472" y="18583"/>
                </a:lnTo>
                <a:lnTo>
                  <a:pt x="3866" y="17969"/>
                </a:lnTo>
                <a:lnTo>
                  <a:pt x="3866" y="15848"/>
                </a:lnTo>
                <a:lnTo>
                  <a:pt x="3888" y="15828"/>
                </a:lnTo>
                <a:lnTo>
                  <a:pt x="2576" y="14498"/>
                </a:lnTo>
                <a:lnTo>
                  <a:pt x="1264" y="15828"/>
                </a:lnTo>
                <a:lnTo>
                  <a:pt x="1285" y="15848"/>
                </a:lnTo>
                <a:lnTo>
                  <a:pt x="1285" y="17969"/>
                </a:lnTo>
                <a:lnTo>
                  <a:pt x="0" y="19271"/>
                </a:lnTo>
                <a:lnTo>
                  <a:pt x="21" y="19291"/>
                </a:lnTo>
                <a:lnTo>
                  <a:pt x="21" y="21433"/>
                </a:lnTo>
                <a:lnTo>
                  <a:pt x="48" y="21433"/>
                </a:lnTo>
                <a:lnTo>
                  <a:pt x="32" y="21465"/>
                </a:lnTo>
                <a:lnTo>
                  <a:pt x="166" y="21600"/>
                </a:lnTo>
                <a:lnTo>
                  <a:pt x="263" y="21600"/>
                </a:lnTo>
                <a:lnTo>
                  <a:pt x="78" y="21413"/>
                </a:lnTo>
                <a:lnTo>
                  <a:pt x="78" y="19347"/>
                </a:lnTo>
                <a:lnTo>
                  <a:pt x="1290" y="20573"/>
                </a:lnTo>
                <a:lnTo>
                  <a:pt x="1290" y="21600"/>
                </a:lnTo>
                <a:lnTo>
                  <a:pt x="1344" y="21600"/>
                </a:lnTo>
                <a:lnTo>
                  <a:pt x="1344" y="20573"/>
                </a:lnTo>
                <a:lnTo>
                  <a:pt x="2557" y="19347"/>
                </a:lnTo>
                <a:lnTo>
                  <a:pt x="2557" y="21413"/>
                </a:lnTo>
                <a:lnTo>
                  <a:pt x="2372" y="21600"/>
                </a:lnTo>
                <a:lnTo>
                  <a:pt x="2466" y="21600"/>
                </a:lnTo>
                <a:lnTo>
                  <a:pt x="2584" y="21481"/>
                </a:lnTo>
                <a:lnTo>
                  <a:pt x="2702" y="21600"/>
                </a:lnTo>
                <a:lnTo>
                  <a:pt x="2796" y="21600"/>
                </a:lnTo>
                <a:lnTo>
                  <a:pt x="2610" y="21413"/>
                </a:lnTo>
                <a:lnTo>
                  <a:pt x="2610" y="19347"/>
                </a:lnTo>
                <a:lnTo>
                  <a:pt x="3823" y="20573"/>
                </a:lnTo>
                <a:lnTo>
                  <a:pt x="3823" y="21600"/>
                </a:lnTo>
                <a:lnTo>
                  <a:pt x="3877" y="21600"/>
                </a:lnTo>
                <a:lnTo>
                  <a:pt x="3877" y="20573"/>
                </a:lnTo>
                <a:lnTo>
                  <a:pt x="5089" y="19347"/>
                </a:lnTo>
                <a:lnTo>
                  <a:pt x="5089" y="21413"/>
                </a:lnTo>
                <a:lnTo>
                  <a:pt x="4904" y="21600"/>
                </a:lnTo>
                <a:lnTo>
                  <a:pt x="4998" y="21600"/>
                </a:lnTo>
                <a:lnTo>
                  <a:pt x="5116" y="21481"/>
                </a:lnTo>
                <a:lnTo>
                  <a:pt x="5234" y="21600"/>
                </a:lnTo>
                <a:lnTo>
                  <a:pt x="5328" y="21600"/>
                </a:lnTo>
                <a:lnTo>
                  <a:pt x="5143" y="21413"/>
                </a:lnTo>
                <a:lnTo>
                  <a:pt x="5143" y="19347"/>
                </a:lnTo>
                <a:lnTo>
                  <a:pt x="6356" y="20573"/>
                </a:lnTo>
                <a:lnTo>
                  <a:pt x="6356" y="21600"/>
                </a:lnTo>
                <a:lnTo>
                  <a:pt x="6409" y="21600"/>
                </a:lnTo>
                <a:lnTo>
                  <a:pt x="6409" y="20573"/>
                </a:lnTo>
                <a:lnTo>
                  <a:pt x="7622" y="19347"/>
                </a:lnTo>
                <a:lnTo>
                  <a:pt x="7622" y="21413"/>
                </a:lnTo>
                <a:lnTo>
                  <a:pt x="7437" y="21600"/>
                </a:lnTo>
                <a:lnTo>
                  <a:pt x="7531" y="21600"/>
                </a:lnTo>
                <a:lnTo>
                  <a:pt x="7649" y="21481"/>
                </a:lnTo>
                <a:lnTo>
                  <a:pt x="7767" y="21600"/>
                </a:lnTo>
                <a:lnTo>
                  <a:pt x="7861" y="21600"/>
                </a:lnTo>
                <a:lnTo>
                  <a:pt x="7676" y="21413"/>
                </a:lnTo>
                <a:lnTo>
                  <a:pt x="7676" y="19347"/>
                </a:lnTo>
                <a:lnTo>
                  <a:pt x="8888" y="20573"/>
                </a:lnTo>
                <a:lnTo>
                  <a:pt x="8888" y="21600"/>
                </a:lnTo>
                <a:lnTo>
                  <a:pt x="8942" y="21600"/>
                </a:lnTo>
                <a:lnTo>
                  <a:pt x="8942" y="20573"/>
                </a:lnTo>
                <a:lnTo>
                  <a:pt x="10155" y="19347"/>
                </a:lnTo>
                <a:lnTo>
                  <a:pt x="10155" y="21413"/>
                </a:lnTo>
                <a:lnTo>
                  <a:pt x="9970" y="21600"/>
                </a:lnTo>
                <a:lnTo>
                  <a:pt x="10064" y="21600"/>
                </a:lnTo>
                <a:lnTo>
                  <a:pt x="10182" y="21481"/>
                </a:lnTo>
                <a:lnTo>
                  <a:pt x="10300" y="21600"/>
                </a:lnTo>
                <a:lnTo>
                  <a:pt x="10394" y="21600"/>
                </a:lnTo>
                <a:lnTo>
                  <a:pt x="10208" y="21413"/>
                </a:lnTo>
                <a:lnTo>
                  <a:pt x="10208" y="19347"/>
                </a:lnTo>
                <a:lnTo>
                  <a:pt x="11421" y="20573"/>
                </a:lnTo>
                <a:lnTo>
                  <a:pt x="11421" y="21600"/>
                </a:lnTo>
                <a:lnTo>
                  <a:pt x="11475" y="21600"/>
                </a:lnTo>
                <a:lnTo>
                  <a:pt x="11475" y="20573"/>
                </a:lnTo>
                <a:lnTo>
                  <a:pt x="12687" y="19347"/>
                </a:lnTo>
                <a:lnTo>
                  <a:pt x="12687" y="21413"/>
                </a:lnTo>
                <a:lnTo>
                  <a:pt x="12502" y="21600"/>
                </a:lnTo>
                <a:lnTo>
                  <a:pt x="12596" y="21600"/>
                </a:lnTo>
                <a:lnTo>
                  <a:pt x="12714" y="21481"/>
                </a:lnTo>
                <a:lnTo>
                  <a:pt x="12832" y="21600"/>
                </a:lnTo>
                <a:lnTo>
                  <a:pt x="12929" y="21600"/>
                </a:lnTo>
                <a:lnTo>
                  <a:pt x="12725" y="21409"/>
                </a:lnTo>
                <a:close/>
                <a:moveTo>
                  <a:pt x="1309" y="20501"/>
                </a:moveTo>
                <a:lnTo>
                  <a:pt x="91" y="19271"/>
                </a:lnTo>
                <a:lnTo>
                  <a:pt x="1309" y="18041"/>
                </a:lnTo>
                <a:lnTo>
                  <a:pt x="2527" y="19271"/>
                </a:lnTo>
                <a:lnTo>
                  <a:pt x="1309" y="20501"/>
                </a:lnTo>
                <a:close/>
                <a:moveTo>
                  <a:pt x="2549" y="19192"/>
                </a:moveTo>
                <a:lnTo>
                  <a:pt x="1969" y="18606"/>
                </a:lnTo>
                <a:lnTo>
                  <a:pt x="1336" y="17966"/>
                </a:lnTo>
                <a:lnTo>
                  <a:pt x="1336" y="15899"/>
                </a:lnTo>
                <a:lnTo>
                  <a:pt x="2549" y="17126"/>
                </a:lnTo>
                <a:lnTo>
                  <a:pt x="2549" y="19192"/>
                </a:lnTo>
                <a:close/>
                <a:moveTo>
                  <a:pt x="2576" y="17058"/>
                </a:moveTo>
                <a:lnTo>
                  <a:pt x="1358" y="15828"/>
                </a:lnTo>
                <a:lnTo>
                  <a:pt x="2576" y="14598"/>
                </a:lnTo>
                <a:lnTo>
                  <a:pt x="3794" y="15828"/>
                </a:lnTo>
                <a:lnTo>
                  <a:pt x="2576" y="17058"/>
                </a:lnTo>
                <a:close/>
                <a:moveTo>
                  <a:pt x="2602" y="17126"/>
                </a:moveTo>
                <a:lnTo>
                  <a:pt x="3815" y="15899"/>
                </a:lnTo>
                <a:lnTo>
                  <a:pt x="3815" y="17966"/>
                </a:lnTo>
                <a:lnTo>
                  <a:pt x="3182" y="18606"/>
                </a:lnTo>
                <a:lnTo>
                  <a:pt x="2602" y="19192"/>
                </a:lnTo>
                <a:lnTo>
                  <a:pt x="2602" y="17126"/>
                </a:lnTo>
                <a:close/>
                <a:moveTo>
                  <a:pt x="3842" y="20501"/>
                </a:moveTo>
                <a:lnTo>
                  <a:pt x="2624" y="19271"/>
                </a:lnTo>
                <a:lnTo>
                  <a:pt x="3842" y="18041"/>
                </a:lnTo>
                <a:lnTo>
                  <a:pt x="5060" y="19271"/>
                </a:lnTo>
                <a:lnTo>
                  <a:pt x="3842" y="20501"/>
                </a:lnTo>
                <a:close/>
                <a:moveTo>
                  <a:pt x="13935" y="17966"/>
                </a:moveTo>
                <a:lnTo>
                  <a:pt x="12725" y="19192"/>
                </a:lnTo>
                <a:lnTo>
                  <a:pt x="12725" y="17126"/>
                </a:lnTo>
                <a:lnTo>
                  <a:pt x="13938" y="15899"/>
                </a:lnTo>
                <a:lnTo>
                  <a:pt x="13938" y="17966"/>
                </a:lnTo>
                <a:close/>
                <a:moveTo>
                  <a:pt x="6372" y="20501"/>
                </a:moveTo>
                <a:lnTo>
                  <a:pt x="5154" y="19271"/>
                </a:lnTo>
                <a:lnTo>
                  <a:pt x="6372" y="18041"/>
                </a:lnTo>
                <a:lnTo>
                  <a:pt x="7590" y="19271"/>
                </a:lnTo>
                <a:lnTo>
                  <a:pt x="6372" y="20501"/>
                </a:lnTo>
                <a:close/>
                <a:moveTo>
                  <a:pt x="7609" y="19192"/>
                </a:moveTo>
                <a:lnTo>
                  <a:pt x="7029" y="18606"/>
                </a:lnTo>
                <a:lnTo>
                  <a:pt x="6396" y="17966"/>
                </a:lnTo>
                <a:lnTo>
                  <a:pt x="6396" y="15899"/>
                </a:lnTo>
                <a:lnTo>
                  <a:pt x="7609" y="17126"/>
                </a:lnTo>
                <a:lnTo>
                  <a:pt x="7609" y="19192"/>
                </a:lnTo>
                <a:close/>
                <a:moveTo>
                  <a:pt x="7636" y="17058"/>
                </a:moveTo>
                <a:lnTo>
                  <a:pt x="6417" y="15828"/>
                </a:lnTo>
                <a:lnTo>
                  <a:pt x="7636" y="14598"/>
                </a:lnTo>
                <a:lnTo>
                  <a:pt x="8854" y="15828"/>
                </a:lnTo>
                <a:lnTo>
                  <a:pt x="7636" y="17058"/>
                </a:lnTo>
                <a:close/>
                <a:moveTo>
                  <a:pt x="7662" y="17126"/>
                </a:moveTo>
                <a:lnTo>
                  <a:pt x="8875" y="15899"/>
                </a:lnTo>
                <a:lnTo>
                  <a:pt x="8875" y="17966"/>
                </a:lnTo>
                <a:lnTo>
                  <a:pt x="8242" y="18606"/>
                </a:lnTo>
                <a:lnTo>
                  <a:pt x="7662" y="19192"/>
                </a:lnTo>
                <a:lnTo>
                  <a:pt x="7662" y="17126"/>
                </a:lnTo>
                <a:close/>
                <a:moveTo>
                  <a:pt x="8902" y="20501"/>
                </a:moveTo>
                <a:lnTo>
                  <a:pt x="7684" y="19271"/>
                </a:lnTo>
                <a:lnTo>
                  <a:pt x="8902" y="18041"/>
                </a:lnTo>
                <a:lnTo>
                  <a:pt x="10120" y="19271"/>
                </a:lnTo>
                <a:lnTo>
                  <a:pt x="8902" y="20501"/>
                </a:lnTo>
                <a:close/>
                <a:moveTo>
                  <a:pt x="10141" y="19192"/>
                </a:moveTo>
                <a:lnTo>
                  <a:pt x="9538" y="18579"/>
                </a:lnTo>
                <a:lnTo>
                  <a:pt x="8931" y="17965"/>
                </a:lnTo>
                <a:lnTo>
                  <a:pt x="8931" y="15899"/>
                </a:lnTo>
                <a:lnTo>
                  <a:pt x="10144" y="17126"/>
                </a:lnTo>
                <a:lnTo>
                  <a:pt x="10144" y="19192"/>
                </a:lnTo>
                <a:close/>
                <a:moveTo>
                  <a:pt x="10168" y="17058"/>
                </a:moveTo>
                <a:lnTo>
                  <a:pt x="8950" y="15828"/>
                </a:lnTo>
                <a:lnTo>
                  <a:pt x="10168" y="14598"/>
                </a:lnTo>
                <a:lnTo>
                  <a:pt x="11386" y="15828"/>
                </a:lnTo>
                <a:lnTo>
                  <a:pt x="10168" y="17058"/>
                </a:lnTo>
                <a:close/>
                <a:moveTo>
                  <a:pt x="10195" y="17126"/>
                </a:moveTo>
                <a:lnTo>
                  <a:pt x="11408" y="15899"/>
                </a:lnTo>
                <a:lnTo>
                  <a:pt x="11408" y="17966"/>
                </a:lnTo>
                <a:lnTo>
                  <a:pt x="10775" y="18606"/>
                </a:lnTo>
                <a:lnTo>
                  <a:pt x="10195" y="19192"/>
                </a:lnTo>
                <a:lnTo>
                  <a:pt x="10195" y="17126"/>
                </a:lnTo>
                <a:close/>
                <a:moveTo>
                  <a:pt x="11432" y="20501"/>
                </a:moveTo>
                <a:lnTo>
                  <a:pt x="10214" y="19271"/>
                </a:lnTo>
                <a:lnTo>
                  <a:pt x="11432" y="18041"/>
                </a:lnTo>
                <a:lnTo>
                  <a:pt x="12650" y="19271"/>
                </a:lnTo>
                <a:lnTo>
                  <a:pt x="11432" y="20501"/>
                </a:lnTo>
                <a:close/>
                <a:moveTo>
                  <a:pt x="12671" y="19192"/>
                </a:moveTo>
                <a:lnTo>
                  <a:pt x="12092" y="18606"/>
                </a:lnTo>
                <a:lnTo>
                  <a:pt x="11459" y="17966"/>
                </a:lnTo>
                <a:lnTo>
                  <a:pt x="11459" y="15899"/>
                </a:lnTo>
                <a:lnTo>
                  <a:pt x="12671" y="17126"/>
                </a:lnTo>
                <a:lnTo>
                  <a:pt x="12671" y="19192"/>
                </a:lnTo>
                <a:close/>
                <a:moveTo>
                  <a:pt x="11480" y="15824"/>
                </a:moveTo>
                <a:lnTo>
                  <a:pt x="12698" y="14594"/>
                </a:lnTo>
                <a:lnTo>
                  <a:pt x="13916" y="15824"/>
                </a:lnTo>
                <a:lnTo>
                  <a:pt x="12698" y="17054"/>
                </a:lnTo>
                <a:lnTo>
                  <a:pt x="11480" y="15824"/>
                </a:lnTo>
                <a:close/>
                <a:moveTo>
                  <a:pt x="20288" y="21429"/>
                </a:moveTo>
                <a:lnTo>
                  <a:pt x="20315" y="21429"/>
                </a:lnTo>
                <a:lnTo>
                  <a:pt x="20315" y="19287"/>
                </a:lnTo>
                <a:lnTo>
                  <a:pt x="20336" y="19267"/>
                </a:lnTo>
                <a:lnTo>
                  <a:pt x="21568" y="18021"/>
                </a:lnTo>
                <a:lnTo>
                  <a:pt x="21552" y="17989"/>
                </a:lnTo>
                <a:lnTo>
                  <a:pt x="21579" y="17989"/>
                </a:lnTo>
                <a:lnTo>
                  <a:pt x="21579" y="15848"/>
                </a:lnTo>
                <a:lnTo>
                  <a:pt x="21600" y="15828"/>
                </a:lnTo>
                <a:lnTo>
                  <a:pt x="20288" y="14498"/>
                </a:lnTo>
                <a:lnTo>
                  <a:pt x="18976" y="15828"/>
                </a:lnTo>
                <a:lnTo>
                  <a:pt x="18998" y="15848"/>
                </a:lnTo>
                <a:lnTo>
                  <a:pt x="18998" y="17969"/>
                </a:lnTo>
                <a:lnTo>
                  <a:pt x="18391" y="18583"/>
                </a:lnTo>
                <a:lnTo>
                  <a:pt x="17761" y="19223"/>
                </a:lnTo>
                <a:lnTo>
                  <a:pt x="17154" y="18610"/>
                </a:lnTo>
                <a:lnTo>
                  <a:pt x="16511" y="17958"/>
                </a:lnTo>
                <a:lnTo>
                  <a:pt x="16511" y="17958"/>
                </a:lnTo>
                <a:lnTo>
                  <a:pt x="16494" y="17942"/>
                </a:lnTo>
                <a:lnTo>
                  <a:pt x="15183" y="19271"/>
                </a:lnTo>
                <a:lnTo>
                  <a:pt x="15204" y="19291"/>
                </a:lnTo>
                <a:lnTo>
                  <a:pt x="15204" y="21413"/>
                </a:lnTo>
                <a:lnTo>
                  <a:pt x="15019" y="21600"/>
                </a:lnTo>
                <a:lnTo>
                  <a:pt x="15113" y="21600"/>
                </a:lnTo>
                <a:lnTo>
                  <a:pt x="15231" y="21481"/>
                </a:lnTo>
                <a:lnTo>
                  <a:pt x="15349" y="21600"/>
                </a:lnTo>
                <a:lnTo>
                  <a:pt x="15443" y="21600"/>
                </a:lnTo>
                <a:lnTo>
                  <a:pt x="15258" y="21413"/>
                </a:lnTo>
                <a:lnTo>
                  <a:pt x="15258" y="19347"/>
                </a:lnTo>
                <a:lnTo>
                  <a:pt x="16470" y="20573"/>
                </a:lnTo>
                <a:lnTo>
                  <a:pt x="16470" y="21600"/>
                </a:lnTo>
                <a:lnTo>
                  <a:pt x="16524" y="21600"/>
                </a:lnTo>
                <a:lnTo>
                  <a:pt x="16524" y="20573"/>
                </a:lnTo>
                <a:lnTo>
                  <a:pt x="17737" y="19347"/>
                </a:lnTo>
                <a:lnTo>
                  <a:pt x="17737" y="21413"/>
                </a:lnTo>
                <a:lnTo>
                  <a:pt x="17552" y="21600"/>
                </a:lnTo>
                <a:lnTo>
                  <a:pt x="17645" y="21600"/>
                </a:lnTo>
                <a:lnTo>
                  <a:pt x="17763" y="21481"/>
                </a:lnTo>
                <a:lnTo>
                  <a:pt x="17882" y="21600"/>
                </a:lnTo>
                <a:lnTo>
                  <a:pt x="17978" y="21600"/>
                </a:lnTo>
                <a:lnTo>
                  <a:pt x="17793" y="21413"/>
                </a:lnTo>
                <a:lnTo>
                  <a:pt x="17793" y="19347"/>
                </a:lnTo>
                <a:lnTo>
                  <a:pt x="19006" y="20573"/>
                </a:lnTo>
                <a:lnTo>
                  <a:pt x="19006" y="21600"/>
                </a:lnTo>
                <a:lnTo>
                  <a:pt x="19059" y="21600"/>
                </a:lnTo>
                <a:lnTo>
                  <a:pt x="19059" y="20573"/>
                </a:lnTo>
                <a:lnTo>
                  <a:pt x="20272" y="19347"/>
                </a:lnTo>
                <a:lnTo>
                  <a:pt x="20272" y="21413"/>
                </a:lnTo>
                <a:lnTo>
                  <a:pt x="20087" y="21600"/>
                </a:lnTo>
                <a:lnTo>
                  <a:pt x="20181" y="21600"/>
                </a:lnTo>
                <a:lnTo>
                  <a:pt x="20315" y="21465"/>
                </a:lnTo>
                <a:lnTo>
                  <a:pt x="20288" y="21429"/>
                </a:lnTo>
                <a:close/>
                <a:moveTo>
                  <a:pt x="16494" y="20501"/>
                </a:moveTo>
                <a:lnTo>
                  <a:pt x="15276" y="19271"/>
                </a:lnTo>
                <a:lnTo>
                  <a:pt x="16494" y="18041"/>
                </a:lnTo>
                <a:lnTo>
                  <a:pt x="17712" y="19271"/>
                </a:lnTo>
                <a:lnTo>
                  <a:pt x="16494" y="20501"/>
                </a:lnTo>
                <a:close/>
                <a:moveTo>
                  <a:pt x="21528" y="17966"/>
                </a:moveTo>
                <a:lnTo>
                  <a:pt x="20315" y="19192"/>
                </a:lnTo>
                <a:lnTo>
                  <a:pt x="20315" y="17126"/>
                </a:lnTo>
                <a:lnTo>
                  <a:pt x="21528" y="15899"/>
                </a:lnTo>
                <a:lnTo>
                  <a:pt x="21528" y="17966"/>
                </a:lnTo>
                <a:close/>
                <a:moveTo>
                  <a:pt x="20288" y="14594"/>
                </a:moveTo>
                <a:lnTo>
                  <a:pt x="21506" y="15824"/>
                </a:lnTo>
                <a:lnTo>
                  <a:pt x="20288" y="17054"/>
                </a:lnTo>
                <a:lnTo>
                  <a:pt x="19070" y="15824"/>
                </a:lnTo>
                <a:lnTo>
                  <a:pt x="20288" y="14594"/>
                </a:lnTo>
                <a:close/>
                <a:moveTo>
                  <a:pt x="19024" y="20501"/>
                </a:moveTo>
                <a:lnTo>
                  <a:pt x="17806" y="19271"/>
                </a:lnTo>
                <a:lnTo>
                  <a:pt x="19024" y="18041"/>
                </a:lnTo>
                <a:lnTo>
                  <a:pt x="20242" y="19271"/>
                </a:lnTo>
                <a:lnTo>
                  <a:pt x="19024" y="20501"/>
                </a:lnTo>
                <a:close/>
                <a:moveTo>
                  <a:pt x="20261" y="19192"/>
                </a:moveTo>
                <a:lnTo>
                  <a:pt x="19682" y="18606"/>
                </a:lnTo>
                <a:lnTo>
                  <a:pt x="19049" y="17966"/>
                </a:lnTo>
                <a:lnTo>
                  <a:pt x="19049" y="15899"/>
                </a:lnTo>
                <a:lnTo>
                  <a:pt x="20261" y="17126"/>
                </a:lnTo>
                <a:lnTo>
                  <a:pt x="20261" y="19192"/>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107" name="PlaceHolder 1"/>
          <p:cNvSpPr>
            <a:spLocks noGrp="1"/>
          </p:cNvSpPr>
          <p:nvPr>
            <p:ph type="ftr" idx="19"/>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108" name="PlaceHolder 2"/>
          <p:cNvSpPr>
            <a:spLocks noGrp="1"/>
          </p:cNvSpPr>
          <p:nvPr>
            <p:ph type="sldNum" idx="20"/>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9216AEA5-8CBF-410E-8B0B-05CCA49E28EB}"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109" name="PlaceHolder 3"/>
          <p:cNvSpPr>
            <a:spLocks noGrp="1"/>
          </p:cNvSpPr>
          <p:nvPr>
            <p:ph type="dt" idx="21"/>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
        <p:nvSpPr>
          <p:cNvPr id="110"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ru-RU" sz="4400" strike="noStrike" u="none">
                <a:solidFill>
                  <a:srgbClr val="ffffff"/>
                </a:solidFill>
                <a:uFillTx/>
                <a:latin typeface="XO Oriel"/>
              </a:rPr>
              <a:t>Для правки текста заглавия щёлкните мышью</a:t>
            </a:r>
            <a:endParaRPr b="0" lang="ru-RU" sz="4400" strike="noStrike" u="none">
              <a:solidFill>
                <a:srgbClr val="ffffff"/>
              </a:solidFill>
              <a:uFillTx/>
              <a:latin typeface="XO Oriel"/>
            </a:endParaRPr>
          </a:p>
        </p:txBody>
      </p:sp>
      <p:sp>
        <p:nvSpPr>
          <p:cNvPr id="111"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ru-RU" sz="3200" strike="noStrike" u="none">
                <a:solidFill>
                  <a:srgbClr val="ffffff"/>
                </a:solidFill>
                <a:uFillTx/>
                <a:latin typeface="XO Oriel"/>
              </a:rPr>
              <a:t>Для правки структуры щёлкните мышью</a:t>
            </a:r>
            <a:endParaRPr b="0" lang="ru-RU" sz="32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2800" strike="noStrike" u="none">
                <a:solidFill>
                  <a:srgbClr val="ffffff"/>
                </a:solidFill>
                <a:uFillTx/>
                <a:latin typeface="XO Oriel"/>
              </a:rPr>
              <a:t>Второй уровень структуры</a:t>
            </a:r>
            <a:endParaRPr b="0" lang="ru-RU" sz="2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2400" strike="noStrike" u="none">
                <a:solidFill>
                  <a:srgbClr val="ffffff"/>
                </a:solidFill>
                <a:uFillTx/>
                <a:latin typeface="XO Oriel"/>
              </a:rPr>
              <a:t>Третий уровень структуры</a:t>
            </a:r>
            <a:endParaRPr b="0" lang="ru-RU" sz="24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2000" strike="noStrike" u="none">
                <a:solidFill>
                  <a:srgbClr val="ffffff"/>
                </a:solidFill>
                <a:uFillTx/>
                <a:latin typeface="XO Oriel"/>
              </a:rPr>
              <a:t>Четвёртый уровень структуры</a:t>
            </a:r>
            <a:endParaRPr b="0" lang="ru-RU" sz="20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2000" strike="noStrike" u="none">
                <a:solidFill>
                  <a:srgbClr val="ffffff"/>
                </a:solidFill>
                <a:uFillTx/>
                <a:latin typeface="XO Oriel"/>
              </a:rPr>
              <a:t>Пятый уровень структуры</a:t>
            </a:r>
            <a:endParaRPr b="0" lang="ru-RU" sz="20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2000" strike="noStrike" u="none">
                <a:solidFill>
                  <a:srgbClr val="ffffff"/>
                </a:solidFill>
                <a:uFillTx/>
                <a:latin typeface="XO Oriel"/>
              </a:rPr>
              <a:t>Шестой уровень структуры</a:t>
            </a:r>
            <a:endParaRPr b="0" lang="ru-RU" sz="20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2000" strike="noStrike" u="none">
                <a:solidFill>
                  <a:srgbClr val="ffffff"/>
                </a:solidFill>
                <a:uFillTx/>
                <a:latin typeface="XO Oriel"/>
              </a:rPr>
              <a:t>Седьмой уровень структуры</a:t>
            </a:r>
            <a:endParaRPr b="0" lang="ru-RU" sz="2000" strike="noStrike" u="none">
              <a:solidFill>
                <a:srgbClr val="ffffff"/>
              </a:solidFill>
              <a:uFillTx/>
              <a:latin typeface="XO Oriel"/>
            </a:endParaRPr>
          </a:p>
        </p:txBody>
      </p:sp>
    </p:spTree>
  </p:cSld>
  <p:clrMap bg1="lt1" tx1="dk1" bg2="lt2" tx2="dk2" accent1="accent1" accent2="accent2" accent3="accent3" accent4="accent4" accent5="accent5" accent6="accent6" hlink="hlink" folHlink="folHlink"/>
  <p:sldLayoutIdLst>
    <p:sldLayoutId id="2147483661" r:id="rId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112"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113" name="Group 7"/>
          <p:cNvGrpSpPr/>
          <p:nvPr/>
        </p:nvGrpSpPr>
        <p:grpSpPr>
          <a:xfrm>
            <a:off x="-1652760" y="-16560"/>
            <a:ext cx="1563840" cy="608040"/>
            <a:chOff x="-1652760" y="-16560"/>
            <a:chExt cx="1563840" cy="608040"/>
          </a:xfrm>
        </p:grpSpPr>
        <p:sp>
          <p:nvSpPr>
            <p:cNvPr id="114"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115"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116" name="Picture 10" descr=""/>
            <p:cNvPicPr/>
            <p:nvPr/>
          </p:nvPicPr>
          <p:blipFill>
            <a:blip r:embed="rId3"/>
            <a:stretch/>
          </p:blipFill>
          <p:spPr>
            <a:xfrm>
              <a:off x="-1577160" y="196560"/>
              <a:ext cx="1404360" cy="185400"/>
            </a:xfrm>
            <a:prstGeom prst="rect">
              <a:avLst/>
            </a:prstGeom>
            <a:ln w="0">
              <a:noFill/>
            </a:ln>
          </p:spPr>
        </p:pic>
      </p:grpSp>
      <p:sp>
        <p:nvSpPr>
          <p:cNvPr id="117"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1264" y="1003"/>
                </a:moveTo>
                <a:lnTo>
                  <a:pt x="1264" y="1003"/>
                </a:lnTo>
                <a:lnTo>
                  <a:pt x="1285" y="1023"/>
                </a:lnTo>
                <a:lnTo>
                  <a:pt x="1285" y="3145"/>
                </a:lnTo>
                <a:lnTo>
                  <a:pt x="0" y="4447"/>
                </a:lnTo>
                <a:lnTo>
                  <a:pt x="21" y="4466"/>
                </a:lnTo>
                <a:lnTo>
                  <a:pt x="21" y="6608"/>
                </a:lnTo>
                <a:lnTo>
                  <a:pt x="48" y="6608"/>
                </a:lnTo>
                <a:lnTo>
                  <a:pt x="32" y="6640"/>
                </a:lnTo>
                <a:lnTo>
                  <a:pt x="1312" y="7934"/>
                </a:lnTo>
                <a:lnTo>
                  <a:pt x="2578" y="6652"/>
                </a:lnTo>
                <a:lnTo>
                  <a:pt x="3845" y="7934"/>
                </a:lnTo>
                <a:lnTo>
                  <a:pt x="5124" y="6640"/>
                </a:lnTo>
                <a:lnTo>
                  <a:pt x="5108" y="6608"/>
                </a:lnTo>
                <a:lnTo>
                  <a:pt x="5135" y="6608"/>
                </a:lnTo>
                <a:lnTo>
                  <a:pt x="5135" y="4466"/>
                </a:lnTo>
                <a:lnTo>
                  <a:pt x="5157" y="4447"/>
                </a:lnTo>
                <a:lnTo>
                  <a:pt x="5157" y="4447"/>
                </a:lnTo>
                <a:lnTo>
                  <a:pt x="6375" y="3217"/>
                </a:lnTo>
                <a:lnTo>
                  <a:pt x="7593" y="4447"/>
                </a:lnTo>
                <a:lnTo>
                  <a:pt x="7593" y="4447"/>
                </a:lnTo>
                <a:lnTo>
                  <a:pt x="7614" y="4466"/>
                </a:lnTo>
                <a:lnTo>
                  <a:pt x="7614" y="6608"/>
                </a:lnTo>
                <a:lnTo>
                  <a:pt x="7641" y="6608"/>
                </a:lnTo>
                <a:lnTo>
                  <a:pt x="7625" y="6640"/>
                </a:lnTo>
                <a:lnTo>
                  <a:pt x="8905" y="7934"/>
                </a:lnTo>
                <a:lnTo>
                  <a:pt x="10171" y="6652"/>
                </a:lnTo>
                <a:lnTo>
                  <a:pt x="11437" y="7934"/>
                </a:lnTo>
                <a:lnTo>
                  <a:pt x="12717" y="6640"/>
                </a:lnTo>
                <a:lnTo>
                  <a:pt x="12701" y="6608"/>
                </a:lnTo>
                <a:lnTo>
                  <a:pt x="12728" y="6608"/>
                </a:lnTo>
                <a:lnTo>
                  <a:pt x="12728" y="4466"/>
                </a:lnTo>
                <a:lnTo>
                  <a:pt x="12749" y="4447"/>
                </a:lnTo>
                <a:lnTo>
                  <a:pt x="12749" y="4447"/>
                </a:lnTo>
                <a:lnTo>
                  <a:pt x="13981" y="3201"/>
                </a:lnTo>
                <a:lnTo>
                  <a:pt x="13965" y="3169"/>
                </a:lnTo>
                <a:lnTo>
                  <a:pt x="13991" y="3169"/>
                </a:lnTo>
                <a:lnTo>
                  <a:pt x="13991" y="1027"/>
                </a:lnTo>
                <a:lnTo>
                  <a:pt x="14013" y="1007"/>
                </a:lnTo>
                <a:lnTo>
                  <a:pt x="14013" y="1007"/>
                </a:lnTo>
                <a:lnTo>
                  <a:pt x="15006" y="4"/>
                </a:lnTo>
                <a:lnTo>
                  <a:pt x="14912" y="4"/>
                </a:lnTo>
                <a:lnTo>
                  <a:pt x="13994" y="935"/>
                </a:lnTo>
                <a:lnTo>
                  <a:pt x="13994" y="4"/>
                </a:lnTo>
                <a:lnTo>
                  <a:pt x="13940" y="4"/>
                </a:lnTo>
                <a:lnTo>
                  <a:pt x="13940" y="935"/>
                </a:lnTo>
                <a:lnTo>
                  <a:pt x="13109" y="96"/>
                </a:lnTo>
                <a:lnTo>
                  <a:pt x="13020" y="8"/>
                </a:lnTo>
                <a:lnTo>
                  <a:pt x="12926" y="8"/>
                </a:lnTo>
                <a:lnTo>
                  <a:pt x="13919" y="1011"/>
                </a:lnTo>
                <a:lnTo>
                  <a:pt x="12701" y="2241"/>
                </a:lnTo>
                <a:lnTo>
                  <a:pt x="11483" y="1011"/>
                </a:lnTo>
                <a:lnTo>
                  <a:pt x="12476" y="8"/>
                </a:lnTo>
                <a:lnTo>
                  <a:pt x="12382" y="8"/>
                </a:lnTo>
                <a:lnTo>
                  <a:pt x="12288" y="104"/>
                </a:lnTo>
                <a:lnTo>
                  <a:pt x="11461" y="939"/>
                </a:lnTo>
                <a:lnTo>
                  <a:pt x="11461" y="8"/>
                </a:lnTo>
                <a:lnTo>
                  <a:pt x="11408" y="8"/>
                </a:lnTo>
                <a:lnTo>
                  <a:pt x="11408" y="939"/>
                </a:lnTo>
                <a:lnTo>
                  <a:pt x="10581" y="104"/>
                </a:lnTo>
                <a:lnTo>
                  <a:pt x="10488" y="8"/>
                </a:lnTo>
                <a:lnTo>
                  <a:pt x="10394" y="8"/>
                </a:lnTo>
                <a:lnTo>
                  <a:pt x="11386" y="1011"/>
                </a:lnTo>
                <a:lnTo>
                  <a:pt x="10168" y="2241"/>
                </a:lnTo>
                <a:lnTo>
                  <a:pt x="8950" y="1011"/>
                </a:lnTo>
                <a:lnTo>
                  <a:pt x="9943" y="8"/>
                </a:lnTo>
                <a:lnTo>
                  <a:pt x="9849" y="8"/>
                </a:lnTo>
                <a:lnTo>
                  <a:pt x="9760" y="96"/>
                </a:lnTo>
                <a:lnTo>
                  <a:pt x="8929" y="935"/>
                </a:lnTo>
                <a:lnTo>
                  <a:pt x="8929" y="4"/>
                </a:lnTo>
                <a:lnTo>
                  <a:pt x="8875" y="4"/>
                </a:lnTo>
                <a:lnTo>
                  <a:pt x="8875" y="935"/>
                </a:lnTo>
                <a:lnTo>
                  <a:pt x="8049" y="100"/>
                </a:lnTo>
                <a:lnTo>
                  <a:pt x="7955" y="4"/>
                </a:lnTo>
                <a:lnTo>
                  <a:pt x="7861" y="4"/>
                </a:lnTo>
                <a:lnTo>
                  <a:pt x="8854" y="1007"/>
                </a:lnTo>
                <a:lnTo>
                  <a:pt x="7636" y="2237"/>
                </a:lnTo>
                <a:lnTo>
                  <a:pt x="6418" y="1007"/>
                </a:lnTo>
                <a:lnTo>
                  <a:pt x="7410" y="4"/>
                </a:lnTo>
                <a:lnTo>
                  <a:pt x="7316" y="4"/>
                </a:lnTo>
                <a:lnTo>
                  <a:pt x="7222" y="100"/>
                </a:lnTo>
                <a:lnTo>
                  <a:pt x="6396" y="935"/>
                </a:lnTo>
                <a:lnTo>
                  <a:pt x="6396" y="4"/>
                </a:lnTo>
                <a:lnTo>
                  <a:pt x="6342" y="4"/>
                </a:lnTo>
                <a:lnTo>
                  <a:pt x="6342" y="935"/>
                </a:lnTo>
                <a:lnTo>
                  <a:pt x="5516" y="100"/>
                </a:lnTo>
                <a:lnTo>
                  <a:pt x="5422" y="4"/>
                </a:lnTo>
                <a:lnTo>
                  <a:pt x="5328" y="4"/>
                </a:lnTo>
                <a:lnTo>
                  <a:pt x="6321" y="1007"/>
                </a:lnTo>
                <a:lnTo>
                  <a:pt x="5103" y="2237"/>
                </a:lnTo>
                <a:lnTo>
                  <a:pt x="3885" y="1007"/>
                </a:lnTo>
                <a:lnTo>
                  <a:pt x="4878" y="4"/>
                </a:lnTo>
                <a:lnTo>
                  <a:pt x="4784" y="4"/>
                </a:lnTo>
                <a:lnTo>
                  <a:pt x="4695" y="92"/>
                </a:lnTo>
                <a:lnTo>
                  <a:pt x="3863" y="932"/>
                </a:lnTo>
                <a:lnTo>
                  <a:pt x="3863" y="0"/>
                </a:lnTo>
                <a:lnTo>
                  <a:pt x="3810" y="0"/>
                </a:lnTo>
                <a:lnTo>
                  <a:pt x="3810" y="932"/>
                </a:lnTo>
                <a:lnTo>
                  <a:pt x="2983" y="96"/>
                </a:lnTo>
                <a:lnTo>
                  <a:pt x="2890" y="0"/>
                </a:lnTo>
                <a:lnTo>
                  <a:pt x="2796" y="0"/>
                </a:lnTo>
                <a:lnTo>
                  <a:pt x="3788" y="1003"/>
                </a:lnTo>
                <a:lnTo>
                  <a:pt x="2570" y="2233"/>
                </a:lnTo>
                <a:lnTo>
                  <a:pt x="1352" y="1003"/>
                </a:lnTo>
                <a:lnTo>
                  <a:pt x="2345" y="0"/>
                </a:lnTo>
                <a:lnTo>
                  <a:pt x="2251" y="0"/>
                </a:lnTo>
                <a:lnTo>
                  <a:pt x="2157" y="96"/>
                </a:lnTo>
                <a:lnTo>
                  <a:pt x="1331" y="932"/>
                </a:lnTo>
                <a:lnTo>
                  <a:pt x="1331" y="0"/>
                </a:lnTo>
                <a:lnTo>
                  <a:pt x="1277" y="0"/>
                </a:lnTo>
                <a:lnTo>
                  <a:pt x="1277" y="932"/>
                </a:lnTo>
                <a:lnTo>
                  <a:pt x="360" y="0"/>
                </a:lnTo>
                <a:lnTo>
                  <a:pt x="263" y="0"/>
                </a:lnTo>
                <a:lnTo>
                  <a:pt x="1264" y="1003"/>
                </a:lnTo>
                <a:close/>
                <a:moveTo>
                  <a:pt x="12725" y="2305"/>
                </a:moveTo>
                <a:lnTo>
                  <a:pt x="13938" y="1079"/>
                </a:lnTo>
                <a:lnTo>
                  <a:pt x="13938" y="3145"/>
                </a:lnTo>
                <a:lnTo>
                  <a:pt x="12725" y="4371"/>
                </a:lnTo>
                <a:lnTo>
                  <a:pt x="12725" y="2305"/>
                </a:lnTo>
                <a:close/>
                <a:moveTo>
                  <a:pt x="12671" y="6588"/>
                </a:moveTo>
                <a:lnTo>
                  <a:pt x="11459" y="7814"/>
                </a:lnTo>
                <a:lnTo>
                  <a:pt x="11459" y="5748"/>
                </a:lnTo>
                <a:lnTo>
                  <a:pt x="12671" y="4522"/>
                </a:lnTo>
                <a:lnTo>
                  <a:pt x="12671" y="6588"/>
                </a:lnTo>
                <a:close/>
                <a:moveTo>
                  <a:pt x="11459" y="1079"/>
                </a:moveTo>
                <a:lnTo>
                  <a:pt x="12671" y="2305"/>
                </a:lnTo>
                <a:lnTo>
                  <a:pt x="12671" y="4371"/>
                </a:lnTo>
                <a:lnTo>
                  <a:pt x="12089" y="3782"/>
                </a:lnTo>
                <a:lnTo>
                  <a:pt x="11461" y="3145"/>
                </a:lnTo>
                <a:lnTo>
                  <a:pt x="11461" y="1079"/>
                </a:lnTo>
                <a:close/>
                <a:moveTo>
                  <a:pt x="11432" y="3213"/>
                </a:moveTo>
                <a:lnTo>
                  <a:pt x="12650" y="4443"/>
                </a:lnTo>
                <a:lnTo>
                  <a:pt x="11432" y="5673"/>
                </a:lnTo>
                <a:lnTo>
                  <a:pt x="10214" y="4443"/>
                </a:lnTo>
                <a:lnTo>
                  <a:pt x="11432" y="3213"/>
                </a:lnTo>
                <a:close/>
                <a:moveTo>
                  <a:pt x="10195" y="2305"/>
                </a:moveTo>
                <a:lnTo>
                  <a:pt x="11408" y="1079"/>
                </a:lnTo>
                <a:lnTo>
                  <a:pt x="11408" y="3145"/>
                </a:lnTo>
                <a:lnTo>
                  <a:pt x="10780" y="3782"/>
                </a:lnTo>
                <a:lnTo>
                  <a:pt x="10198" y="4371"/>
                </a:lnTo>
                <a:lnTo>
                  <a:pt x="10198" y="2305"/>
                </a:lnTo>
                <a:close/>
                <a:moveTo>
                  <a:pt x="10195" y="4522"/>
                </a:moveTo>
                <a:lnTo>
                  <a:pt x="11408" y="5748"/>
                </a:lnTo>
                <a:lnTo>
                  <a:pt x="11408" y="7814"/>
                </a:lnTo>
                <a:lnTo>
                  <a:pt x="10195" y="6588"/>
                </a:lnTo>
                <a:lnTo>
                  <a:pt x="10195" y="4522"/>
                </a:lnTo>
                <a:close/>
                <a:moveTo>
                  <a:pt x="10141" y="6588"/>
                </a:moveTo>
                <a:lnTo>
                  <a:pt x="8929" y="7814"/>
                </a:lnTo>
                <a:lnTo>
                  <a:pt x="8929" y="5748"/>
                </a:lnTo>
                <a:lnTo>
                  <a:pt x="10141" y="4522"/>
                </a:lnTo>
                <a:lnTo>
                  <a:pt x="10141" y="6588"/>
                </a:lnTo>
                <a:close/>
                <a:moveTo>
                  <a:pt x="8929" y="1079"/>
                </a:moveTo>
                <a:lnTo>
                  <a:pt x="10141" y="2305"/>
                </a:lnTo>
                <a:lnTo>
                  <a:pt x="10141" y="4371"/>
                </a:lnTo>
                <a:lnTo>
                  <a:pt x="9543" y="3766"/>
                </a:lnTo>
                <a:lnTo>
                  <a:pt x="8931" y="3145"/>
                </a:lnTo>
                <a:lnTo>
                  <a:pt x="8931" y="1079"/>
                </a:lnTo>
                <a:close/>
                <a:moveTo>
                  <a:pt x="8902" y="3213"/>
                </a:moveTo>
                <a:lnTo>
                  <a:pt x="10120" y="4443"/>
                </a:lnTo>
                <a:lnTo>
                  <a:pt x="8902" y="5673"/>
                </a:lnTo>
                <a:lnTo>
                  <a:pt x="7684" y="4443"/>
                </a:lnTo>
                <a:lnTo>
                  <a:pt x="8902" y="3213"/>
                </a:lnTo>
                <a:close/>
                <a:moveTo>
                  <a:pt x="7662" y="2305"/>
                </a:moveTo>
                <a:lnTo>
                  <a:pt x="8875" y="1079"/>
                </a:lnTo>
                <a:lnTo>
                  <a:pt x="8875" y="3145"/>
                </a:lnTo>
                <a:lnTo>
                  <a:pt x="8247" y="3782"/>
                </a:lnTo>
                <a:lnTo>
                  <a:pt x="7665" y="4371"/>
                </a:lnTo>
                <a:lnTo>
                  <a:pt x="7665" y="2305"/>
                </a:lnTo>
                <a:close/>
                <a:moveTo>
                  <a:pt x="7662" y="4522"/>
                </a:moveTo>
                <a:lnTo>
                  <a:pt x="8875" y="5748"/>
                </a:lnTo>
                <a:lnTo>
                  <a:pt x="8875" y="7814"/>
                </a:lnTo>
                <a:lnTo>
                  <a:pt x="7662" y="6588"/>
                </a:lnTo>
                <a:lnTo>
                  <a:pt x="7662" y="4522"/>
                </a:lnTo>
                <a:close/>
                <a:moveTo>
                  <a:pt x="6399" y="1079"/>
                </a:moveTo>
                <a:lnTo>
                  <a:pt x="7611" y="2305"/>
                </a:lnTo>
                <a:lnTo>
                  <a:pt x="7611" y="4371"/>
                </a:lnTo>
                <a:lnTo>
                  <a:pt x="6399" y="3145"/>
                </a:lnTo>
                <a:lnTo>
                  <a:pt x="6399" y="1079"/>
                </a:lnTo>
                <a:close/>
                <a:moveTo>
                  <a:pt x="5132" y="2305"/>
                </a:moveTo>
                <a:lnTo>
                  <a:pt x="6345" y="1079"/>
                </a:lnTo>
                <a:lnTo>
                  <a:pt x="6345" y="3145"/>
                </a:lnTo>
                <a:lnTo>
                  <a:pt x="5132" y="4371"/>
                </a:lnTo>
                <a:lnTo>
                  <a:pt x="5132" y="2305"/>
                </a:lnTo>
                <a:close/>
                <a:moveTo>
                  <a:pt x="5079" y="6588"/>
                </a:moveTo>
                <a:lnTo>
                  <a:pt x="3866" y="7814"/>
                </a:lnTo>
                <a:lnTo>
                  <a:pt x="3866" y="5748"/>
                </a:lnTo>
                <a:lnTo>
                  <a:pt x="5079" y="4522"/>
                </a:lnTo>
                <a:lnTo>
                  <a:pt x="5079" y="6588"/>
                </a:lnTo>
                <a:close/>
                <a:moveTo>
                  <a:pt x="3869" y="1079"/>
                </a:moveTo>
                <a:lnTo>
                  <a:pt x="5081" y="2305"/>
                </a:lnTo>
                <a:lnTo>
                  <a:pt x="5081" y="4371"/>
                </a:lnTo>
                <a:lnTo>
                  <a:pt x="4483" y="3766"/>
                </a:lnTo>
                <a:lnTo>
                  <a:pt x="3871" y="3145"/>
                </a:lnTo>
                <a:lnTo>
                  <a:pt x="3871" y="1079"/>
                </a:lnTo>
                <a:close/>
                <a:moveTo>
                  <a:pt x="3842" y="3213"/>
                </a:moveTo>
                <a:lnTo>
                  <a:pt x="5060" y="4443"/>
                </a:lnTo>
                <a:lnTo>
                  <a:pt x="3842" y="5673"/>
                </a:lnTo>
                <a:lnTo>
                  <a:pt x="2624" y="4443"/>
                </a:lnTo>
                <a:lnTo>
                  <a:pt x="3842" y="3213"/>
                </a:lnTo>
                <a:close/>
                <a:moveTo>
                  <a:pt x="2602" y="2305"/>
                </a:moveTo>
                <a:lnTo>
                  <a:pt x="3815" y="1079"/>
                </a:lnTo>
                <a:lnTo>
                  <a:pt x="3815" y="3145"/>
                </a:lnTo>
                <a:lnTo>
                  <a:pt x="3187" y="3782"/>
                </a:lnTo>
                <a:lnTo>
                  <a:pt x="2605" y="4371"/>
                </a:lnTo>
                <a:lnTo>
                  <a:pt x="2605" y="2305"/>
                </a:lnTo>
                <a:close/>
                <a:moveTo>
                  <a:pt x="2602" y="4522"/>
                </a:moveTo>
                <a:lnTo>
                  <a:pt x="3815" y="5748"/>
                </a:lnTo>
                <a:lnTo>
                  <a:pt x="3815" y="7814"/>
                </a:lnTo>
                <a:lnTo>
                  <a:pt x="2602" y="6588"/>
                </a:lnTo>
                <a:lnTo>
                  <a:pt x="2602" y="4522"/>
                </a:lnTo>
                <a:close/>
                <a:moveTo>
                  <a:pt x="1282" y="7814"/>
                </a:moveTo>
                <a:lnTo>
                  <a:pt x="70" y="6588"/>
                </a:lnTo>
                <a:lnTo>
                  <a:pt x="70" y="4522"/>
                </a:lnTo>
                <a:lnTo>
                  <a:pt x="1282" y="5748"/>
                </a:lnTo>
                <a:lnTo>
                  <a:pt x="1282" y="7814"/>
                </a:lnTo>
                <a:close/>
                <a:moveTo>
                  <a:pt x="2549" y="6588"/>
                </a:moveTo>
                <a:lnTo>
                  <a:pt x="1336" y="7814"/>
                </a:lnTo>
                <a:lnTo>
                  <a:pt x="1336" y="5748"/>
                </a:lnTo>
                <a:lnTo>
                  <a:pt x="2549" y="4522"/>
                </a:lnTo>
                <a:lnTo>
                  <a:pt x="2549" y="6588"/>
                </a:lnTo>
                <a:close/>
                <a:moveTo>
                  <a:pt x="1336" y="1079"/>
                </a:moveTo>
                <a:lnTo>
                  <a:pt x="2549" y="2305"/>
                </a:lnTo>
                <a:lnTo>
                  <a:pt x="2549" y="4371"/>
                </a:lnTo>
                <a:lnTo>
                  <a:pt x="1967" y="3782"/>
                </a:lnTo>
                <a:lnTo>
                  <a:pt x="1339" y="3145"/>
                </a:lnTo>
                <a:lnTo>
                  <a:pt x="1339" y="1079"/>
                </a:lnTo>
                <a:close/>
                <a:moveTo>
                  <a:pt x="1309" y="3213"/>
                </a:moveTo>
                <a:lnTo>
                  <a:pt x="2527" y="4443"/>
                </a:lnTo>
                <a:lnTo>
                  <a:pt x="1309" y="5673"/>
                </a:lnTo>
                <a:lnTo>
                  <a:pt x="91" y="4443"/>
                </a:lnTo>
                <a:lnTo>
                  <a:pt x="1309" y="3213"/>
                </a:lnTo>
                <a:close/>
                <a:moveTo>
                  <a:pt x="21506" y="1003"/>
                </a:moveTo>
                <a:lnTo>
                  <a:pt x="20288" y="2233"/>
                </a:lnTo>
                <a:lnTo>
                  <a:pt x="19070" y="1003"/>
                </a:lnTo>
                <a:lnTo>
                  <a:pt x="20063" y="0"/>
                </a:lnTo>
                <a:lnTo>
                  <a:pt x="19969" y="0"/>
                </a:lnTo>
                <a:lnTo>
                  <a:pt x="19875" y="96"/>
                </a:lnTo>
                <a:lnTo>
                  <a:pt x="19049" y="932"/>
                </a:lnTo>
                <a:lnTo>
                  <a:pt x="19049" y="0"/>
                </a:lnTo>
                <a:lnTo>
                  <a:pt x="18995" y="0"/>
                </a:lnTo>
                <a:lnTo>
                  <a:pt x="18995" y="932"/>
                </a:lnTo>
                <a:lnTo>
                  <a:pt x="18163" y="92"/>
                </a:lnTo>
                <a:lnTo>
                  <a:pt x="18075" y="4"/>
                </a:lnTo>
                <a:lnTo>
                  <a:pt x="17981" y="4"/>
                </a:lnTo>
                <a:lnTo>
                  <a:pt x="18973" y="1007"/>
                </a:lnTo>
                <a:lnTo>
                  <a:pt x="17755" y="2237"/>
                </a:lnTo>
                <a:lnTo>
                  <a:pt x="16537" y="1007"/>
                </a:lnTo>
                <a:lnTo>
                  <a:pt x="17530" y="4"/>
                </a:lnTo>
                <a:lnTo>
                  <a:pt x="17436" y="4"/>
                </a:lnTo>
                <a:lnTo>
                  <a:pt x="17342" y="100"/>
                </a:lnTo>
                <a:lnTo>
                  <a:pt x="16516" y="935"/>
                </a:lnTo>
                <a:lnTo>
                  <a:pt x="16516" y="4"/>
                </a:lnTo>
                <a:lnTo>
                  <a:pt x="16462" y="4"/>
                </a:lnTo>
                <a:lnTo>
                  <a:pt x="16462" y="935"/>
                </a:lnTo>
                <a:lnTo>
                  <a:pt x="15545" y="4"/>
                </a:lnTo>
                <a:lnTo>
                  <a:pt x="15451" y="4"/>
                </a:lnTo>
                <a:lnTo>
                  <a:pt x="16443" y="1007"/>
                </a:lnTo>
                <a:lnTo>
                  <a:pt x="16443" y="1007"/>
                </a:lnTo>
                <a:lnTo>
                  <a:pt x="16465" y="1027"/>
                </a:lnTo>
                <a:lnTo>
                  <a:pt x="16465" y="3169"/>
                </a:lnTo>
                <a:lnTo>
                  <a:pt x="16492" y="3169"/>
                </a:lnTo>
                <a:lnTo>
                  <a:pt x="16476" y="3201"/>
                </a:lnTo>
                <a:lnTo>
                  <a:pt x="17707" y="4447"/>
                </a:lnTo>
                <a:lnTo>
                  <a:pt x="17707" y="4447"/>
                </a:lnTo>
                <a:lnTo>
                  <a:pt x="17729" y="4466"/>
                </a:lnTo>
                <a:lnTo>
                  <a:pt x="17729" y="6608"/>
                </a:lnTo>
                <a:lnTo>
                  <a:pt x="17755" y="6608"/>
                </a:lnTo>
                <a:lnTo>
                  <a:pt x="17739" y="6640"/>
                </a:lnTo>
                <a:lnTo>
                  <a:pt x="19019" y="7934"/>
                </a:lnTo>
                <a:lnTo>
                  <a:pt x="20299" y="6640"/>
                </a:lnTo>
                <a:lnTo>
                  <a:pt x="20283" y="6608"/>
                </a:lnTo>
                <a:lnTo>
                  <a:pt x="20310" y="6608"/>
                </a:lnTo>
                <a:lnTo>
                  <a:pt x="20310" y="4466"/>
                </a:lnTo>
                <a:lnTo>
                  <a:pt x="20331" y="4447"/>
                </a:lnTo>
                <a:lnTo>
                  <a:pt x="20331" y="4447"/>
                </a:lnTo>
                <a:lnTo>
                  <a:pt x="21562" y="3201"/>
                </a:lnTo>
                <a:lnTo>
                  <a:pt x="21546" y="3169"/>
                </a:lnTo>
                <a:lnTo>
                  <a:pt x="21573" y="3169"/>
                </a:lnTo>
                <a:lnTo>
                  <a:pt x="21573" y="1027"/>
                </a:lnTo>
                <a:lnTo>
                  <a:pt x="21595" y="1007"/>
                </a:lnTo>
                <a:lnTo>
                  <a:pt x="20602" y="4"/>
                </a:lnTo>
                <a:lnTo>
                  <a:pt x="20508" y="4"/>
                </a:lnTo>
                <a:lnTo>
                  <a:pt x="21506" y="1003"/>
                </a:lnTo>
                <a:close/>
                <a:moveTo>
                  <a:pt x="17731" y="4371"/>
                </a:moveTo>
                <a:lnTo>
                  <a:pt x="16519" y="3145"/>
                </a:lnTo>
                <a:lnTo>
                  <a:pt x="16519" y="1079"/>
                </a:lnTo>
                <a:lnTo>
                  <a:pt x="17731" y="2305"/>
                </a:lnTo>
                <a:lnTo>
                  <a:pt x="17731" y="4371"/>
                </a:lnTo>
                <a:close/>
                <a:moveTo>
                  <a:pt x="17785" y="2305"/>
                </a:moveTo>
                <a:lnTo>
                  <a:pt x="18998" y="1079"/>
                </a:lnTo>
                <a:lnTo>
                  <a:pt x="18998" y="3145"/>
                </a:lnTo>
                <a:lnTo>
                  <a:pt x="18386" y="3766"/>
                </a:lnTo>
                <a:lnTo>
                  <a:pt x="17788" y="4371"/>
                </a:lnTo>
                <a:lnTo>
                  <a:pt x="17788" y="2305"/>
                </a:lnTo>
                <a:close/>
                <a:moveTo>
                  <a:pt x="18998" y="7814"/>
                </a:moveTo>
                <a:lnTo>
                  <a:pt x="17785" y="6588"/>
                </a:lnTo>
                <a:lnTo>
                  <a:pt x="17785" y="4522"/>
                </a:lnTo>
                <a:lnTo>
                  <a:pt x="18998" y="5748"/>
                </a:lnTo>
                <a:lnTo>
                  <a:pt x="18998" y="7814"/>
                </a:lnTo>
                <a:close/>
                <a:moveTo>
                  <a:pt x="17806" y="4447"/>
                </a:moveTo>
                <a:lnTo>
                  <a:pt x="19024" y="3217"/>
                </a:lnTo>
                <a:lnTo>
                  <a:pt x="20242" y="4447"/>
                </a:lnTo>
                <a:lnTo>
                  <a:pt x="19024" y="5677"/>
                </a:lnTo>
                <a:lnTo>
                  <a:pt x="17806" y="4447"/>
                </a:lnTo>
                <a:close/>
                <a:moveTo>
                  <a:pt x="20261" y="6588"/>
                </a:moveTo>
                <a:lnTo>
                  <a:pt x="19049" y="7814"/>
                </a:lnTo>
                <a:lnTo>
                  <a:pt x="19049" y="5748"/>
                </a:lnTo>
                <a:lnTo>
                  <a:pt x="20261" y="4522"/>
                </a:lnTo>
                <a:lnTo>
                  <a:pt x="20261" y="6588"/>
                </a:lnTo>
                <a:close/>
                <a:moveTo>
                  <a:pt x="20261" y="4371"/>
                </a:moveTo>
                <a:lnTo>
                  <a:pt x="19679" y="3782"/>
                </a:lnTo>
                <a:lnTo>
                  <a:pt x="19051" y="3145"/>
                </a:lnTo>
                <a:lnTo>
                  <a:pt x="19051" y="1079"/>
                </a:lnTo>
                <a:lnTo>
                  <a:pt x="20264" y="2305"/>
                </a:lnTo>
                <a:lnTo>
                  <a:pt x="20264" y="4371"/>
                </a:lnTo>
                <a:close/>
                <a:moveTo>
                  <a:pt x="21528" y="3145"/>
                </a:moveTo>
                <a:lnTo>
                  <a:pt x="20315" y="4371"/>
                </a:lnTo>
                <a:lnTo>
                  <a:pt x="20315" y="2305"/>
                </a:lnTo>
                <a:lnTo>
                  <a:pt x="21528" y="1079"/>
                </a:lnTo>
                <a:lnTo>
                  <a:pt x="21528" y="3145"/>
                </a:lnTo>
                <a:close/>
                <a:moveTo>
                  <a:pt x="12725" y="21409"/>
                </a:moveTo>
                <a:lnTo>
                  <a:pt x="12725" y="19287"/>
                </a:lnTo>
                <a:lnTo>
                  <a:pt x="12746" y="19267"/>
                </a:lnTo>
                <a:lnTo>
                  <a:pt x="12746" y="19267"/>
                </a:lnTo>
                <a:lnTo>
                  <a:pt x="13978" y="18021"/>
                </a:lnTo>
                <a:lnTo>
                  <a:pt x="13962" y="17989"/>
                </a:lnTo>
                <a:lnTo>
                  <a:pt x="13989" y="17989"/>
                </a:lnTo>
                <a:lnTo>
                  <a:pt x="13989" y="15848"/>
                </a:lnTo>
                <a:lnTo>
                  <a:pt x="14010" y="15828"/>
                </a:lnTo>
                <a:lnTo>
                  <a:pt x="12698" y="14498"/>
                </a:lnTo>
                <a:lnTo>
                  <a:pt x="11432" y="15780"/>
                </a:lnTo>
                <a:lnTo>
                  <a:pt x="10166" y="14498"/>
                </a:lnTo>
                <a:lnTo>
                  <a:pt x="8899" y="15780"/>
                </a:lnTo>
                <a:lnTo>
                  <a:pt x="7633" y="14498"/>
                </a:lnTo>
                <a:lnTo>
                  <a:pt x="6321" y="15828"/>
                </a:lnTo>
                <a:lnTo>
                  <a:pt x="6342" y="15848"/>
                </a:lnTo>
                <a:lnTo>
                  <a:pt x="6342" y="17969"/>
                </a:lnTo>
                <a:lnTo>
                  <a:pt x="5709" y="18610"/>
                </a:lnTo>
                <a:lnTo>
                  <a:pt x="5103" y="19223"/>
                </a:lnTo>
                <a:lnTo>
                  <a:pt x="4472" y="18583"/>
                </a:lnTo>
                <a:lnTo>
                  <a:pt x="3866" y="17969"/>
                </a:lnTo>
                <a:lnTo>
                  <a:pt x="3866" y="15848"/>
                </a:lnTo>
                <a:lnTo>
                  <a:pt x="3888" y="15828"/>
                </a:lnTo>
                <a:lnTo>
                  <a:pt x="2576" y="14498"/>
                </a:lnTo>
                <a:lnTo>
                  <a:pt x="1264" y="15828"/>
                </a:lnTo>
                <a:lnTo>
                  <a:pt x="1285" y="15848"/>
                </a:lnTo>
                <a:lnTo>
                  <a:pt x="1285" y="17969"/>
                </a:lnTo>
                <a:lnTo>
                  <a:pt x="0" y="19271"/>
                </a:lnTo>
                <a:lnTo>
                  <a:pt x="21" y="19291"/>
                </a:lnTo>
                <a:lnTo>
                  <a:pt x="21" y="21433"/>
                </a:lnTo>
                <a:lnTo>
                  <a:pt x="48" y="21433"/>
                </a:lnTo>
                <a:lnTo>
                  <a:pt x="32" y="21465"/>
                </a:lnTo>
                <a:lnTo>
                  <a:pt x="166" y="21600"/>
                </a:lnTo>
                <a:lnTo>
                  <a:pt x="263" y="21600"/>
                </a:lnTo>
                <a:lnTo>
                  <a:pt x="78" y="21413"/>
                </a:lnTo>
                <a:lnTo>
                  <a:pt x="78" y="19347"/>
                </a:lnTo>
                <a:lnTo>
                  <a:pt x="1290" y="20573"/>
                </a:lnTo>
                <a:lnTo>
                  <a:pt x="1290" y="21600"/>
                </a:lnTo>
                <a:lnTo>
                  <a:pt x="1344" y="21600"/>
                </a:lnTo>
                <a:lnTo>
                  <a:pt x="1344" y="20573"/>
                </a:lnTo>
                <a:lnTo>
                  <a:pt x="2557" y="19347"/>
                </a:lnTo>
                <a:lnTo>
                  <a:pt x="2557" y="21413"/>
                </a:lnTo>
                <a:lnTo>
                  <a:pt x="2372" y="21600"/>
                </a:lnTo>
                <a:lnTo>
                  <a:pt x="2466" y="21600"/>
                </a:lnTo>
                <a:lnTo>
                  <a:pt x="2584" y="21481"/>
                </a:lnTo>
                <a:lnTo>
                  <a:pt x="2702" y="21600"/>
                </a:lnTo>
                <a:lnTo>
                  <a:pt x="2796" y="21600"/>
                </a:lnTo>
                <a:lnTo>
                  <a:pt x="2610" y="21413"/>
                </a:lnTo>
                <a:lnTo>
                  <a:pt x="2610" y="19347"/>
                </a:lnTo>
                <a:lnTo>
                  <a:pt x="3823" y="20573"/>
                </a:lnTo>
                <a:lnTo>
                  <a:pt x="3823" y="21600"/>
                </a:lnTo>
                <a:lnTo>
                  <a:pt x="3877" y="21600"/>
                </a:lnTo>
                <a:lnTo>
                  <a:pt x="3877" y="20573"/>
                </a:lnTo>
                <a:lnTo>
                  <a:pt x="5089" y="19347"/>
                </a:lnTo>
                <a:lnTo>
                  <a:pt x="5089" y="21413"/>
                </a:lnTo>
                <a:lnTo>
                  <a:pt x="4904" y="21600"/>
                </a:lnTo>
                <a:lnTo>
                  <a:pt x="4998" y="21600"/>
                </a:lnTo>
                <a:lnTo>
                  <a:pt x="5116" y="21481"/>
                </a:lnTo>
                <a:lnTo>
                  <a:pt x="5234" y="21600"/>
                </a:lnTo>
                <a:lnTo>
                  <a:pt x="5328" y="21600"/>
                </a:lnTo>
                <a:lnTo>
                  <a:pt x="5143" y="21413"/>
                </a:lnTo>
                <a:lnTo>
                  <a:pt x="5143" y="19347"/>
                </a:lnTo>
                <a:lnTo>
                  <a:pt x="6356" y="20573"/>
                </a:lnTo>
                <a:lnTo>
                  <a:pt x="6356" y="21600"/>
                </a:lnTo>
                <a:lnTo>
                  <a:pt x="6409" y="21600"/>
                </a:lnTo>
                <a:lnTo>
                  <a:pt x="6409" y="20573"/>
                </a:lnTo>
                <a:lnTo>
                  <a:pt x="7622" y="19347"/>
                </a:lnTo>
                <a:lnTo>
                  <a:pt x="7622" y="21413"/>
                </a:lnTo>
                <a:lnTo>
                  <a:pt x="7437" y="21600"/>
                </a:lnTo>
                <a:lnTo>
                  <a:pt x="7531" y="21600"/>
                </a:lnTo>
                <a:lnTo>
                  <a:pt x="7649" y="21481"/>
                </a:lnTo>
                <a:lnTo>
                  <a:pt x="7767" y="21600"/>
                </a:lnTo>
                <a:lnTo>
                  <a:pt x="7861" y="21600"/>
                </a:lnTo>
                <a:lnTo>
                  <a:pt x="7676" y="21413"/>
                </a:lnTo>
                <a:lnTo>
                  <a:pt x="7676" y="19347"/>
                </a:lnTo>
                <a:lnTo>
                  <a:pt x="8888" y="20573"/>
                </a:lnTo>
                <a:lnTo>
                  <a:pt x="8888" y="21600"/>
                </a:lnTo>
                <a:lnTo>
                  <a:pt x="8942" y="21600"/>
                </a:lnTo>
                <a:lnTo>
                  <a:pt x="8942" y="20573"/>
                </a:lnTo>
                <a:lnTo>
                  <a:pt x="10155" y="19347"/>
                </a:lnTo>
                <a:lnTo>
                  <a:pt x="10155" y="21413"/>
                </a:lnTo>
                <a:lnTo>
                  <a:pt x="9970" y="21600"/>
                </a:lnTo>
                <a:lnTo>
                  <a:pt x="10064" y="21600"/>
                </a:lnTo>
                <a:lnTo>
                  <a:pt x="10182" y="21481"/>
                </a:lnTo>
                <a:lnTo>
                  <a:pt x="10300" y="21600"/>
                </a:lnTo>
                <a:lnTo>
                  <a:pt x="10394" y="21600"/>
                </a:lnTo>
                <a:lnTo>
                  <a:pt x="10208" y="21413"/>
                </a:lnTo>
                <a:lnTo>
                  <a:pt x="10208" y="19347"/>
                </a:lnTo>
                <a:lnTo>
                  <a:pt x="11421" y="20573"/>
                </a:lnTo>
                <a:lnTo>
                  <a:pt x="11421" y="21600"/>
                </a:lnTo>
                <a:lnTo>
                  <a:pt x="11475" y="21600"/>
                </a:lnTo>
                <a:lnTo>
                  <a:pt x="11475" y="20573"/>
                </a:lnTo>
                <a:lnTo>
                  <a:pt x="12687" y="19347"/>
                </a:lnTo>
                <a:lnTo>
                  <a:pt x="12687" y="21413"/>
                </a:lnTo>
                <a:lnTo>
                  <a:pt x="12502" y="21600"/>
                </a:lnTo>
                <a:lnTo>
                  <a:pt x="12596" y="21600"/>
                </a:lnTo>
                <a:lnTo>
                  <a:pt x="12714" y="21481"/>
                </a:lnTo>
                <a:lnTo>
                  <a:pt x="12832" y="21600"/>
                </a:lnTo>
                <a:lnTo>
                  <a:pt x="12929" y="21600"/>
                </a:lnTo>
                <a:lnTo>
                  <a:pt x="12725" y="21409"/>
                </a:lnTo>
                <a:close/>
                <a:moveTo>
                  <a:pt x="1309" y="20501"/>
                </a:moveTo>
                <a:lnTo>
                  <a:pt x="91" y="19271"/>
                </a:lnTo>
                <a:lnTo>
                  <a:pt x="1309" y="18041"/>
                </a:lnTo>
                <a:lnTo>
                  <a:pt x="2527" y="19271"/>
                </a:lnTo>
                <a:lnTo>
                  <a:pt x="1309" y="20501"/>
                </a:lnTo>
                <a:close/>
                <a:moveTo>
                  <a:pt x="2549" y="19192"/>
                </a:moveTo>
                <a:lnTo>
                  <a:pt x="1969" y="18606"/>
                </a:lnTo>
                <a:lnTo>
                  <a:pt x="1336" y="17966"/>
                </a:lnTo>
                <a:lnTo>
                  <a:pt x="1336" y="15899"/>
                </a:lnTo>
                <a:lnTo>
                  <a:pt x="2549" y="17126"/>
                </a:lnTo>
                <a:lnTo>
                  <a:pt x="2549" y="19192"/>
                </a:lnTo>
                <a:close/>
                <a:moveTo>
                  <a:pt x="2576" y="17058"/>
                </a:moveTo>
                <a:lnTo>
                  <a:pt x="1358" y="15828"/>
                </a:lnTo>
                <a:lnTo>
                  <a:pt x="2576" y="14598"/>
                </a:lnTo>
                <a:lnTo>
                  <a:pt x="3794" y="15828"/>
                </a:lnTo>
                <a:lnTo>
                  <a:pt x="2576" y="17058"/>
                </a:lnTo>
                <a:close/>
                <a:moveTo>
                  <a:pt x="2602" y="17126"/>
                </a:moveTo>
                <a:lnTo>
                  <a:pt x="3815" y="15899"/>
                </a:lnTo>
                <a:lnTo>
                  <a:pt x="3815" y="17966"/>
                </a:lnTo>
                <a:lnTo>
                  <a:pt x="3182" y="18606"/>
                </a:lnTo>
                <a:lnTo>
                  <a:pt x="2602" y="19192"/>
                </a:lnTo>
                <a:lnTo>
                  <a:pt x="2602" y="17126"/>
                </a:lnTo>
                <a:close/>
                <a:moveTo>
                  <a:pt x="3842" y="20501"/>
                </a:moveTo>
                <a:lnTo>
                  <a:pt x="2624" y="19271"/>
                </a:lnTo>
                <a:lnTo>
                  <a:pt x="3842" y="18041"/>
                </a:lnTo>
                <a:lnTo>
                  <a:pt x="5060" y="19271"/>
                </a:lnTo>
                <a:lnTo>
                  <a:pt x="3842" y="20501"/>
                </a:lnTo>
                <a:close/>
                <a:moveTo>
                  <a:pt x="13935" y="17966"/>
                </a:moveTo>
                <a:lnTo>
                  <a:pt x="12725" y="19192"/>
                </a:lnTo>
                <a:lnTo>
                  <a:pt x="12725" y="17126"/>
                </a:lnTo>
                <a:lnTo>
                  <a:pt x="13938" y="15899"/>
                </a:lnTo>
                <a:lnTo>
                  <a:pt x="13938" y="17966"/>
                </a:lnTo>
                <a:close/>
                <a:moveTo>
                  <a:pt x="6372" y="20501"/>
                </a:moveTo>
                <a:lnTo>
                  <a:pt x="5154" y="19271"/>
                </a:lnTo>
                <a:lnTo>
                  <a:pt x="6372" y="18041"/>
                </a:lnTo>
                <a:lnTo>
                  <a:pt x="7590" y="19271"/>
                </a:lnTo>
                <a:lnTo>
                  <a:pt x="6372" y="20501"/>
                </a:lnTo>
                <a:close/>
                <a:moveTo>
                  <a:pt x="7609" y="19192"/>
                </a:moveTo>
                <a:lnTo>
                  <a:pt x="7029" y="18606"/>
                </a:lnTo>
                <a:lnTo>
                  <a:pt x="6396" y="17966"/>
                </a:lnTo>
                <a:lnTo>
                  <a:pt x="6396" y="15899"/>
                </a:lnTo>
                <a:lnTo>
                  <a:pt x="7609" y="17126"/>
                </a:lnTo>
                <a:lnTo>
                  <a:pt x="7609" y="19192"/>
                </a:lnTo>
                <a:close/>
                <a:moveTo>
                  <a:pt x="7636" y="17058"/>
                </a:moveTo>
                <a:lnTo>
                  <a:pt x="6417" y="15828"/>
                </a:lnTo>
                <a:lnTo>
                  <a:pt x="7636" y="14598"/>
                </a:lnTo>
                <a:lnTo>
                  <a:pt x="8854" y="15828"/>
                </a:lnTo>
                <a:lnTo>
                  <a:pt x="7636" y="17058"/>
                </a:lnTo>
                <a:close/>
                <a:moveTo>
                  <a:pt x="7662" y="17126"/>
                </a:moveTo>
                <a:lnTo>
                  <a:pt x="8875" y="15899"/>
                </a:lnTo>
                <a:lnTo>
                  <a:pt x="8875" y="17966"/>
                </a:lnTo>
                <a:lnTo>
                  <a:pt x="8242" y="18606"/>
                </a:lnTo>
                <a:lnTo>
                  <a:pt x="7662" y="19192"/>
                </a:lnTo>
                <a:lnTo>
                  <a:pt x="7662" y="17126"/>
                </a:lnTo>
                <a:close/>
                <a:moveTo>
                  <a:pt x="8902" y="20501"/>
                </a:moveTo>
                <a:lnTo>
                  <a:pt x="7684" y="19271"/>
                </a:lnTo>
                <a:lnTo>
                  <a:pt x="8902" y="18041"/>
                </a:lnTo>
                <a:lnTo>
                  <a:pt x="10120" y="19271"/>
                </a:lnTo>
                <a:lnTo>
                  <a:pt x="8902" y="20501"/>
                </a:lnTo>
                <a:close/>
                <a:moveTo>
                  <a:pt x="10141" y="19192"/>
                </a:moveTo>
                <a:lnTo>
                  <a:pt x="9538" y="18579"/>
                </a:lnTo>
                <a:lnTo>
                  <a:pt x="8931" y="17965"/>
                </a:lnTo>
                <a:lnTo>
                  <a:pt x="8931" y="15899"/>
                </a:lnTo>
                <a:lnTo>
                  <a:pt x="10144" y="17126"/>
                </a:lnTo>
                <a:lnTo>
                  <a:pt x="10144" y="19192"/>
                </a:lnTo>
                <a:close/>
                <a:moveTo>
                  <a:pt x="10168" y="17058"/>
                </a:moveTo>
                <a:lnTo>
                  <a:pt x="8950" y="15828"/>
                </a:lnTo>
                <a:lnTo>
                  <a:pt x="10168" y="14598"/>
                </a:lnTo>
                <a:lnTo>
                  <a:pt x="11386" y="15828"/>
                </a:lnTo>
                <a:lnTo>
                  <a:pt x="10168" y="17058"/>
                </a:lnTo>
                <a:close/>
                <a:moveTo>
                  <a:pt x="10195" y="17126"/>
                </a:moveTo>
                <a:lnTo>
                  <a:pt x="11408" y="15899"/>
                </a:lnTo>
                <a:lnTo>
                  <a:pt x="11408" y="17966"/>
                </a:lnTo>
                <a:lnTo>
                  <a:pt x="10775" y="18606"/>
                </a:lnTo>
                <a:lnTo>
                  <a:pt x="10195" y="19192"/>
                </a:lnTo>
                <a:lnTo>
                  <a:pt x="10195" y="17126"/>
                </a:lnTo>
                <a:close/>
                <a:moveTo>
                  <a:pt x="11432" y="20501"/>
                </a:moveTo>
                <a:lnTo>
                  <a:pt x="10214" y="19271"/>
                </a:lnTo>
                <a:lnTo>
                  <a:pt x="11432" y="18041"/>
                </a:lnTo>
                <a:lnTo>
                  <a:pt x="12650" y="19271"/>
                </a:lnTo>
                <a:lnTo>
                  <a:pt x="11432" y="20501"/>
                </a:lnTo>
                <a:close/>
                <a:moveTo>
                  <a:pt x="12671" y="19192"/>
                </a:moveTo>
                <a:lnTo>
                  <a:pt x="12092" y="18606"/>
                </a:lnTo>
                <a:lnTo>
                  <a:pt x="11459" y="17966"/>
                </a:lnTo>
                <a:lnTo>
                  <a:pt x="11459" y="15899"/>
                </a:lnTo>
                <a:lnTo>
                  <a:pt x="12671" y="17126"/>
                </a:lnTo>
                <a:lnTo>
                  <a:pt x="12671" y="19192"/>
                </a:lnTo>
                <a:close/>
                <a:moveTo>
                  <a:pt x="11480" y="15824"/>
                </a:moveTo>
                <a:lnTo>
                  <a:pt x="12698" y="14594"/>
                </a:lnTo>
                <a:lnTo>
                  <a:pt x="13916" y="15824"/>
                </a:lnTo>
                <a:lnTo>
                  <a:pt x="12698" y="17054"/>
                </a:lnTo>
                <a:lnTo>
                  <a:pt x="11480" y="15824"/>
                </a:lnTo>
                <a:close/>
                <a:moveTo>
                  <a:pt x="20288" y="21429"/>
                </a:moveTo>
                <a:lnTo>
                  <a:pt x="20315" y="21429"/>
                </a:lnTo>
                <a:lnTo>
                  <a:pt x="20315" y="19287"/>
                </a:lnTo>
                <a:lnTo>
                  <a:pt x="20336" y="19267"/>
                </a:lnTo>
                <a:lnTo>
                  <a:pt x="21568" y="18021"/>
                </a:lnTo>
                <a:lnTo>
                  <a:pt x="21552" y="17989"/>
                </a:lnTo>
                <a:lnTo>
                  <a:pt x="21579" y="17989"/>
                </a:lnTo>
                <a:lnTo>
                  <a:pt x="21579" y="15848"/>
                </a:lnTo>
                <a:lnTo>
                  <a:pt x="21600" y="15828"/>
                </a:lnTo>
                <a:lnTo>
                  <a:pt x="20288" y="14498"/>
                </a:lnTo>
                <a:lnTo>
                  <a:pt x="18976" y="15828"/>
                </a:lnTo>
                <a:lnTo>
                  <a:pt x="18998" y="15848"/>
                </a:lnTo>
                <a:lnTo>
                  <a:pt x="18998" y="17969"/>
                </a:lnTo>
                <a:lnTo>
                  <a:pt x="18391" y="18583"/>
                </a:lnTo>
                <a:lnTo>
                  <a:pt x="17761" y="19223"/>
                </a:lnTo>
                <a:lnTo>
                  <a:pt x="17154" y="18610"/>
                </a:lnTo>
                <a:lnTo>
                  <a:pt x="16511" y="17958"/>
                </a:lnTo>
                <a:lnTo>
                  <a:pt x="16511" y="17958"/>
                </a:lnTo>
                <a:lnTo>
                  <a:pt x="16494" y="17942"/>
                </a:lnTo>
                <a:lnTo>
                  <a:pt x="15183" y="19271"/>
                </a:lnTo>
                <a:lnTo>
                  <a:pt x="15204" y="19291"/>
                </a:lnTo>
                <a:lnTo>
                  <a:pt x="15204" y="21413"/>
                </a:lnTo>
                <a:lnTo>
                  <a:pt x="15019" y="21600"/>
                </a:lnTo>
                <a:lnTo>
                  <a:pt x="15113" y="21600"/>
                </a:lnTo>
                <a:lnTo>
                  <a:pt x="15231" y="21481"/>
                </a:lnTo>
                <a:lnTo>
                  <a:pt x="15349" y="21600"/>
                </a:lnTo>
                <a:lnTo>
                  <a:pt x="15443" y="21600"/>
                </a:lnTo>
                <a:lnTo>
                  <a:pt x="15258" y="21413"/>
                </a:lnTo>
                <a:lnTo>
                  <a:pt x="15258" y="19347"/>
                </a:lnTo>
                <a:lnTo>
                  <a:pt x="16470" y="20573"/>
                </a:lnTo>
                <a:lnTo>
                  <a:pt x="16470" y="21600"/>
                </a:lnTo>
                <a:lnTo>
                  <a:pt x="16524" y="21600"/>
                </a:lnTo>
                <a:lnTo>
                  <a:pt x="16524" y="20573"/>
                </a:lnTo>
                <a:lnTo>
                  <a:pt x="17737" y="19347"/>
                </a:lnTo>
                <a:lnTo>
                  <a:pt x="17737" y="21413"/>
                </a:lnTo>
                <a:lnTo>
                  <a:pt x="17552" y="21600"/>
                </a:lnTo>
                <a:lnTo>
                  <a:pt x="17645" y="21600"/>
                </a:lnTo>
                <a:lnTo>
                  <a:pt x="17763" y="21481"/>
                </a:lnTo>
                <a:lnTo>
                  <a:pt x="17882" y="21600"/>
                </a:lnTo>
                <a:lnTo>
                  <a:pt x="17978" y="21600"/>
                </a:lnTo>
                <a:lnTo>
                  <a:pt x="17793" y="21413"/>
                </a:lnTo>
                <a:lnTo>
                  <a:pt x="17793" y="19347"/>
                </a:lnTo>
                <a:lnTo>
                  <a:pt x="19006" y="20573"/>
                </a:lnTo>
                <a:lnTo>
                  <a:pt x="19006" y="21600"/>
                </a:lnTo>
                <a:lnTo>
                  <a:pt x="19059" y="21600"/>
                </a:lnTo>
                <a:lnTo>
                  <a:pt x="19059" y="20573"/>
                </a:lnTo>
                <a:lnTo>
                  <a:pt x="20272" y="19347"/>
                </a:lnTo>
                <a:lnTo>
                  <a:pt x="20272" y="21413"/>
                </a:lnTo>
                <a:lnTo>
                  <a:pt x="20087" y="21600"/>
                </a:lnTo>
                <a:lnTo>
                  <a:pt x="20181" y="21600"/>
                </a:lnTo>
                <a:lnTo>
                  <a:pt x="20315" y="21465"/>
                </a:lnTo>
                <a:lnTo>
                  <a:pt x="20288" y="21429"/>
                </a:lnTo>
                <a:close/>
                <a:moveTo>
                  <a:pt x="16494" y="20501"/>
                </a:moveTo>
                <a:lnTo>
                  <a:pt x="15276" y="19271"/>
                </a:lnTo>
                <a:lnTo>
                  <a:pt x="16494" y="18041"/>
                </a:lnTo>
                <a:lnTo>
                  <a:pt x="17712" y="19271"/>
                </a:lnTo>
                <a:lnTo>
                  <a:pt x="16494" y="20501"/>
                </a:lnTo>
                <a:close/>
                <a:moveTo>
                  <a:pt x="21528" y="17966"/>
                </a:moveTo>
                <a:lnTo>
                  <a:pt x="20315" y="19192"/>
                </a:lnTo>
                <a:lnTo>
                  <a:pt x="20315" y="17126"/>
                </a:lnTo>
                <a:lnTo>
                  <a:pt x="21528" y="15899"/>
                </a:lnTo>
                <a:lnTo>
                  <a:pt x="21528" y="17966"/>
                </a:lnTo>
                <a:close/>
                <a:moveTo>
                  <a:pt x="20288" y="14594"/>
                </a:moveTo>
                <a:lnTo>
                  <a:pt x="21506" y="15824"/>
                </a:lnTo>
                <a:lnTo>
                  <a:pt x="20288" y="17054"/>
                </a:lnTo>
                <a:lnTo>
                  <a:pt x="19070" y="15824"/>
                </a:lnTo>
                <a:lnTo>
                  <a:pt x="20288" y="14594"/>
                </a:lnTo>
                <a:close/>
                <a:moveTo>
                  <a:pt x="19024" y="20501"/>
                </a:moveTo>
                <a:lnTo>
                  <a:pt x="17806" y="19271"/>
                </a:lnTo>
                <a:lnTo>
                  <a:pt x="19024" y="18041"/>
                </a:lnTo>
                <a:lnTo>
                  <a:pt x="20242" y="19271"/>
                </a:lnTo>
                <a:lnTo>
                  <a:pt x="19024" y="20501"/>
                </a:lnTo>
                <a:close/>
                <a:moveTo>
                  <a:pt x="20261" y="19192"/>
                </a:moveTo>
                <a:lnTo>
                  <a:pt x="19682" y="18606"/>
                </a:lnTo>
                <a:lnTo>
                  <a:pt x="19049" y="17966"/>
                </a:lnTo>
                <a:lnTo>
                  <a:pt x="19049" y="15899"/>
                </a:lnTo>
                <a:lnTo>
                  <a:pt x="20261" y="17126"/>
                </a:lnTo>
                <a:lnTo>
                  <a:pt x="20261" y="19192"/>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118"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119" name="PlaceHolder 2"/>
          <p:cNvSpPr>
            <a:spLocks noGrp="1"/>
          </p:cNvSpPr>
          <p:nvPr>
            <p:ph type="ftr" idx="22"/>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120" name="PlaceHolder 3"/>
          <p:cNvSpPr>
            <a:spLocks noGrp="1"/>
          </p:cNvSpPr>
          <p:nvPr>
            <p:ph type="sldNum" idx="23"/>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2A2FF1DA-2DC9-4E59-AF3C-057FC3A336E0}"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121" name="PlaceHolder 4"/>
          <p:cNvSpPr>
            <a:spLocks noGrp="1"/>
          </p:cNvSpPr>
          <p:nvPr>
            <p:ph type="dt" idx="24"/>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663" r:id="rId4"/>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a3d52"/>
        </a:solidFill>
      </p:bgPr>
    </p:bg>
    <p:spTree>
      <p:nvGrpSpPr>
        <p:cNvPr id="1" name=""/>
        <p:cNvGrpSpPr/>
        <p:nvPr/>
      </p:nvGrpSpPr>
      <p:grpSpPr>
        <a:xfrm>
          <a:off x="0" y="0"/>
          <a:ext cx="0" cy="0"/>
          <a:chOff x="0" y="0"/>
          <a:chExt cx="0" cy="0"/>
        </a:xfrm>
      </p:grpSpPr>
      <p:sp>
        <p:nvSpPr>
          <p:cNvPr id="124" name="Rectangle 6"/>
          <p:cNvSpPr/>
          <p:nvPr/>
        </p:nvSpPr>
        <p:spPr>
          <a:xfrm>
            <a:off x="-6480" y="7007400"/>
            <a:ext cx="1648440" cy="280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100" strike="noStrike" u="none">
                <a:solidFill>
                  <a:srgbClr val="b83944"/>
                </a:solidFill>
                <a:uFillTx/>
                <a:latin typeface="Open Sans"/>
                <a:ea typeface="DejaVu Sans"/>
              </a:rPr>
              <a:t>© </a:t>
            </a:r>
            <a:r>
              <a:rPr b="0" lang="en-US" sz="1100" strike="noStrike" u="sng">
                <a:solidFill>
                  <a:srgbClr val="f8b394"/>
                </a:solidFill>
                <a:uFillTx/>
                <a:latin typeface="Open Sans"/>
                <a:ea typeface="DejaVu Sans"/>
                <a:hlinkClick r:id="rId2"/>
              </a:rPr>
              <a:t>presentationgo.com</a:t>
            </a:r>
            <a:endParaRPr b="0" lang="ru-RU" sz="1100" strike="noStrike" u="none">
              <a:solidFill>
                <a:srgbClr val="ffffff"/>
              </a:solidFill>
              <a:uFillTx/>
              <a:latin typeface="XO Oriel"/>
            </a:endParaRPr>
          </a:p>
        </p:txBody>
      </p:sp>
      <p:grpSp>
        <p:nvGrpSpPr>
          <p:cNvPr id="125" name="Group 7"/>
          <p:cNvGrpSpPr/>
          <p:nvPr/>
        </p:nvGrpSpPr>
        <p:grpSpPr>
          <a:xfrm>
            <a:off x="-1652760" y="-16560"/>
            <a:ext cx="1563840" cy="608040"/>
            <a:chOff x="-1652760" y="-16560"/>
            <a:chExt cx="1563840" cy="608040"/>
          </a:xfrm>
        </p:grpSpPr>
        <p:sp>
          <p:nvSpPr>
            <p:cNvPr id="126" name="TextBox 8"/>
            <p:cNvSpPr/>
            <p:nvPr/>
          </p:nvSpPr>
          <p:spPr>
            <a:xfrm>
              <a:off x="-1652760" y="-16560"/>
              <a:ext cx="36036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By:</a:t>
              </a:r>
              <a:endParaRPr b="0" lang="ru-RU" sz="1000" strike="noStrike" u="none">
                <a:solidFill>
                  <a:srgbClr val="ffffff"/>
                </a:solidFill>
                <a:uFillTx/>
                <a:latin typeface="XO Oriel"/>
              </a:endParaRPr>
            </a:p>
          </p:txBody>
        </p:sp>
        <p:sp>
          <p:nvSpPr>
            <p:cNvPr id="127" name="TextBox 9"/>
            <p:cNvSpPr/>
            <p:nvPr/>
          </p:nvSpPr>
          <p:spPr>
            <a:xfrm>
              <a:off x="-558000" y="349200"/>
              <a:ext cx="46908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000" strike="noStrike" u="none">
                  <a:solidFill>
                    <a:srgbClr val="38516e"/>
                  </a:solidFill>
                  <a:uFillTx/>
                  <a:latin typeface="Open Sans"/>
                  <a:ea typeface="Open Sans"/>
                </a:rPr>
                <a:t>.com</a:t>
              </a:r>
              <a:endParaRPr b="0" lang="ru-RU" sz="1000" strike="noStrike" u="none">
                <a:solidFill>
                  <a:srgbClr val="ffffff"/>
                </a:solidFill>
                <a:uFillTx/>
                <a:latin typeface="XO Oriel"/>
              </a:endParaRPr>
            </a:p>
          </p:txBody>
        </p:sp>
        <p:pic>
          <p:nvPicPr>
            <p:cNvPr id="128" name="Picture 10" descr=""/>
            <p:cNvPicPr/>
            <p:nvPr/>
          </p:nvPicPr>
          <p:blipFill>
            <a:blip r:embed="rId3"/>
            <a:stretch/>
          </p:blipFill>
          <p:spPr>
            <a:xfrm>
              <a:off x="-1577160" y="196560"/>
              <a:ext cx="1404360" cy="185400"/>
            </a:xfrm>
            <a:prstGeom prst="rect">
              <a:avLst/>
            </a:prstGeom>
            <a:ln w="0">
              <a:noFill/>
            </a:ln>
          </p:spPr>
        </p:pic>
      </p:grpSp>
      <p:sp>
        <p:nvSpPr>
          <p:cNvPr id="129" name="Shape"/>
          <p:cNvSpPr/>
          <p:nvPr/>
        </p:nvSpPr>
        <p:spPr>
          <a:xfrm>
            <a:off x="983520" y="0"/>
            <a:ext cx="10224000" cy="6857280"/>
          </a:xfrm>
          <a:custGeom>
            <a:avLst/>
            <a:gdLst>
              <a:gd name="textAreaLeft" fmla="*/ 0 w 10224000"/>
              <a:gd name="textAreaRight" fmla="*/ 10224360 w 10224000"/>
              <a:gd name="textAreaTop" fmla="*/ 0 h 6857280"/>
              <a:gd name="textAreaBottom" fmla="*/ 6857640 h 6857280"/>
            </a:gdLst>
            <a:ahLst/>
            <a:rect l="textAreaLeft" t="textAreaTop" r="textAreaRight" b="textAreaBottom"/>
            <a:pathLst>
              <a:path w="21600" h="21600">
                <a:moveTo>
                  <a:pt x="1264" y="1003"/>
                </a:moveTo>
                <a:lnTo>
                  <a:pt x="1264" y="1003"/>
                </a:lnTo>
                <a:lnTo>
                  <a:pt x="1285" y="1023"/>
                </a:lnTo>
                <a:lnTo>
                  <a:pt x="1285" y="3145"/>
                </a:lnTo>
                <a:lnTo>
                  <a:pt x="0" y="4447"/>
                </a:lnTo>
                <a:lnTo>
                  <a:pt x="21" y="4466"/>
                </a:lnTo>
                <a:lnTo>
                  <a:pt x="21" y="6608"/>
                </a:lnTo>
                <a:lnTo>
                  <a:pt x="48" y="6608"/>
                </a:lnTo>
                <a:lnTo>
                  <a:pt x="32" y="6640"/>
                </a:lnTo>
                <a:lnTo>
                  <a:pt x="1312" y="7934"/>
                </a:lnTo>
                <a:lnTo>
                  <a:pt x="2578" y="6652"/>
                </a:lnTo>
                <a:lnTo>
                  <a:pt x="3845" y="7934"/>
                </a:lnTo>
                <a:lnTo>
                  <a:pt x="5124" y="6640"/>
                </a:lnTo>
                <a:lnTo>
                  <a:pt x="5108" y="6608"/>
                </a:lnTo>
                <a:lnTo>
                  <a:pt x="5135" y="6608"/>
                </a:lnTo>
                <a:lnTo>
                  <a:pt x="5135" y="4466"/>
                </a:lnTo>
                <a:lnTo>
                  <a:pt x="5157" y="4447"/>
                </a:lnTo>
                <a:lnTo>
                  <a:pt x="5157" y="4447"/>
                </a:lnTo>
                <a:lnTo>
                  <a:pt x="6375" y="3217"/>
                </a:lnTo>
                <a:lnTo>
                  <a:pt x="7593" y="4447"/>
                </a:lnTo>
                <a:lnTo>
                  <a:pt x="7593" y="4447"/>
                </a:lnTo>
                <a:lnTo>
                  <a:pt x="7614" y="4466"/>
                </a:lnTo>
                <a:lnTo>
                  <a:pt x="7614" y="6608"/>
                </a:lnTo>
                <a:lnTo>
                  <a:pt x="7641" y="6608"/>
                </a:lnTo>
                <a:lnTo>
                  <a:pt x="7625" y="6640"/>
                </a:lnTo>
                <a:lnTo>
                  <a:pt x="8905" y="7934"/>
                </a:lnTo>
                <a:lnTo>
                  <a:pt x="10171" y="6652"/>
                </a:lnTo>
                <a:lnTo>
                  <a:pt x="11437" y="7934"/>
                </a:lnTo>
                <a:lnTo>
                  <a:pt x="12717" y="6640"/>
                </a:lnTo>
                <a:lnTo>
                  <a:pt x="12701" y="6608"/>
                </a:lnTo>
                <a:lnTo>
                  <a:pt x="12728" y="6608"/>
                </a:lnTo>
                <a:lnTo>
                  <a:pt x="12728" y="4466"/>
                </a:lnTo>
                <a:lnTo>
                  <a:pt x="12749" y="4447"/>
                </a:lnTo>
                <a:lnTo>
                  <a:pt x="12749" y="4447"/>
                </a:lnTo>
                <a:lnTo>
                  <a:pt x="13981" y="3201"/>
                </a:lnTo>
                <a:lnTo>
                  <a:pt x="13965" y="3169"/>
                </a:lnTo>
                <a:lnTo>
                  <a:pt x="13991" y="3169"/>
                </a:lnTo>
                <a:lnTo>
                  <a:pt x="13991" y="1027"/>
                </a:lnTo>
                <a:lnTo>
                  <a:pt x="14013" y="1007"/>
                </a:lnTo>
                <a:lnTo>
                  <a:pt x="14013" y="1007"/>
                </a:lnTo>
                <a:lnTo>
                  <a:pt x="15006" y="4"/>
                </a:lnTo>
                <a:lnTo>
                  <a:pt x="14912" y="4"/>
                </a:lnTo>
                <a:lnTo>
                  <a:pt x="13994" y="935"/>
                </a:lnTo>
                <a:lnTo>
                  <a:pt x="13994" y="4"/>
                </a:lnTo>
                <a:lnTo>
                  <a:pt x="13940" y="4"/>
                </a:lnTo>
                <a:lnTo>
                  <a:pt x="13940" y="935"/>
                </a:lnTo>
                <a:lnTo>
                  <a:pt x="13109" y="96"/>
                </a:lnTo>
                <a:lnTo>
                  <a:pt x="13020" y="8"/>
                </a:lnTo>
                <a:lnTo>
                  <a:pt x="12926" y="8"/>
                </a:lnTo>
                <a:lnTo>
                  <a:pt x="13919" y="1011"/>
                </a:lnTo>
                <a:lnTo>
                  <a:pt x="12701" y="2241"/>
                </a:lnTo>
                <a:lnTo>
                  <a:pt x="11483" y="1011"/>
                </a:lnTo>
                <a:lnTo>
                  <a:pt x="12476" y="8"/>
                </a:lnTo>
                <a:lnTo>
                  <a:pt x="12382" y="8"/>
                </a:lnTo>
                <a:lnTo>
                  <a:pt x="12288" y="104"/>
                </a:lnTo>
                <a:lnTo>
                  <a:pt x="11461" y="939"/>
                </a:lnTo>
                <a:lnTo>
                  <a:pt x="11461" y="8"/>
                </a:lnTo>
                <a:lnTo>
                  <a:pt x="11408" y="8"/>
                </a:lnTo>
                <a:lnTo>
                  <a:pt x="11408" y="939"/>
                </a:lnTo>
                <a:lnTo>
                  <a:pt x="10581" y="104"/>
                </a:lnTo>
                <a:lnTo>
                  <a:pt x="10488" y="8"/>
                </a:lnTo>
                <a:lnTo>
                  <a:pt x="10394" y="8"/>
                </a:lnTo>
                <a:lnTo>
                  <a:pt x="11386" y="1011"/>
                </a:lnTo>
                <a:lnTo>
                  <a:pt x="10168" y="2241"/>
                </a:lnTo>
                <a:lnTo>
                  <a:pt x="8950" y="1011"/>
                </a:lnTo>
                <a:lnTo>
                  <a:pt x="9943" y="8"/>
                </a:lnTo>
                <a:lnTo>
                  <a:pt x="9849" y="8"/>
                </a:lnTo>
                <a:lnTo>
                  <a:pt x="9760" y="96"/>
                </a:lnTo>
                <a:lnTo>
                  <a:pt x="8929" y="935"/>
                </a:lnTo>
                <a:lnTo>
                  <a:pt x="8929" y="4"/>
                </a:lnTo>
                <a:lnTo>
                  <a:pt x="8875" y="4"/>
                </a:lnTo>
                <a:lnTo>
                  <a:pt x="8875" y="935"/>
                </a:lnTo>
                <a:lnTo>
                  <a:pt x="8049" y="100"/>
                </a:lnTo>
                <a:lnTo>
                  <a:pt x="7955" y="4"/>
                </a:lnTo>
                <a:lnTo>
                  <a:pt x="7861" y="4"/>
                </a:lnTo>
                <a:lnTo>
                  <a:pt x="8854" y="1007"/>
                </a:lnTo>
                <a:lnTo>
                  <a:pt x="7636" y="2237"/>
                </a:lnTo>
                <a:lnTo>
                  <a:pt x="6418" y="1007"/>
                </a:lnTo>
                <a:lnTo>
                  <a:pt x="7410" y="4"/>
                </a:lnTo>
                <a:lnTo>
                  <a:pt x="7316" y="4"/>
                </a:lnTo>
                <a:lnTo>
                  <a:pt x="7222" y="100"/>
                </a:lnTo>
                <a:lnTo>
                  <a:pt x="6396" y="935"/>
                </a:lnTo>
                <a:lnTo>
                  <a:pt x="6396" y="4"/>
                </a:lnTo>
                <a:lnTo>
                  <a:pt x="6342" y="4"/>
                </a:lnTo>
                <a:lnTo>
                  <a:pt x="6342" y="935"/>
                </a:lnTo>
                <a:lnTo>
                  <a:pt x="5516" y="100"/>
                </a:lnTo>
                <a:lnTo>
                  <a:pt x="5422" y="4"/>
                </a:lnTo>
                <a:lnTo>
                  <a:pt x="5328" y="4"/>
                </a:lnTo>
                <a:lnTo>
                  <a:pt x="6321" y="1007"/>
                </a:lnTo>
                <a:lnTo>
                  <a:pt x="5103" y="2237"/>
                </a:lnTo>
                <a:lnTo>
                  <a:pt x="3885" y="1007"/>
                </a:lnTo>
                <a:lnTo>
                  <a:pt x="4878" y="4"/>
                </a:lnTo>
                <a:lnTo>
                  <a:pt x="4784" y="4"/>
                </a:lnTo>
                <a:lnTo>
                  <a:pt x="4695" y="92"/>
                </a:lnTo>
                <a:lnTo>
                  <a:pt x="3863" y="932"/>
                </a:lnTo>
                <a:lnTo>
                  <a:pt x="3863" y="0"/>
                </a:lnTo>
                <a:lnTo>
                  <a:pt x="3810" y="0"/>
                </a:lnTo>
                <a:lnTo>
                  <a:pt x="3810" y="932"/>
                </a:lnTo>
                <a:lnTo>
                  <a:pt x="2983" y="96"/>
                </a:lnTo>
                <a:lnTo>
                  <a:pt x="2890" y="0"/>
                </a:lnTo>
                <a:lnTo>
                  <a:pt x="2796" y="0"/>
                </a:lnTo>
                <a:lnTo>
                  <a:pt x="3788" y="1003"/>
                </a:lnTo>
                <a:lnTo>
                  <a:pt x="2570" y="2233"/>
                </a:lnTo>
                <a:lnTo>
                  <a:pt x="1352" y="1003"/>
                </a:lnTo>
                <a:lnTo>
                  <a:pt x="2345" y="0"/>
                </a:lnTo>
                <a:lnTo>
                  <a:pt x="2251" y="0"/>
                </a:lnTo>
                <a:lnTo>
                  <a:pt x="2157" y="96"/>
                </a:lnTo>
                <a:lnTo>
                  <a:pt x="1331" y="932"/>
                </a:lnTo>
                <a:lnTo>
                  <a:pt x="1331" y="0"/>
                </a:lnTo>
                <a:lnTo>
                  <a:pt x="1277" y="0"/>
                </a:lnTo>
                <a:lnTo>
                  <a:pt x="1277" y="932"/>
                </a:lnTo>
                <a:lnTo>
                  <a:pt x="360" y="0"/>
                </a:lnTo>
                <a:lnTo>
                  <a:pt x="263" y="0"/>
                </a:lnTo>
                <a:lnTo>
                  <a:pt x="1264" y="1003"/>
                </a:lnTo>
                <a:close/>
                <a:moveTo>
                  <a:pt x="12725" y="2305"/>
                </a:moveTo>
                <a:lnTo>
                  <a:pt x="13938" y="1079"/>
                </a:lnTo>
                <a:lnTo>
                  <a:pt x="13938" y="3145"/>
                </a:lnTo>
                <a:lnTo>
                  <a:pt x="12725" y="4371"/>
                </a:lnTo>
                <a:lnTo>
                  <a:pt x="12725" y="2305"/>
                </a:lnTo>
                <a:close/>
                <a:moveTo>
                  <a:pt x="12671" y="6588"/>
                </a:moveTo>
                <a:lnTo>
                  <a:pt x="11459" y="7814"/>
                </a:lnTo>
                <a:lnTo>
                  <a:pt x="11459" y="5748"/>
                </a:lnTo>
                <a:lnTo>
                  <a:pt x="12671" y="4522"/>
                </a:lnTo>
                <a:lnTo>
                  <a:pt x="12671" y="6588"/>
                </a:lnTo>
                <a:close/>
                <a:moveTo>
                  <a:pt x="11459" y="1079"/>
                </a:moveTo>
                <a:lnTo>
                  <a:pt x="12671" y="2305"/>
                </a:lnTo>
                <a:lnTo>
                  <a:pt x="12671" y="4371"/>
                </a:lnTo>
                <a:lnTo>
                  <a:pt x="12089" y="3782"/>
                </a:lnTo>
                <a:lnTo>
                  <a:pt x="11461" y="3145"/>
                </a:lnTo>
                <a:lnTo>
                  <a:pt x="11461" y="1079"/>
                </a:lnTo>
                <a:close/>
                <a:moveTo>
                  <a:pt x="11432" y="3213"/>
                </a:moveTo>
                <a:lnTo>
                  <a:pt x="12650" y="4443"/>
                </a:lnTo>
                <a:lnTo>
                  <a:pt x="11432" y="5673"/>
                </a:lnTo>
                <a:lnTo>
                  <a:pt x="10214" y="4443"/>
                </a:lnTo>
                <a:lnTo>
                  <a:pt x="11432" y="3213"/>
                </a:lnTo>
                <a:close/>
                <a:moveTo>
                  <a:pt x="10195" y="2305"/>
                </a:moveTo>
                <a:lnTo>
                  <a:pt x="11408" y="1079"/>
                </a:lnTo>
                <a:lnTo>
                  <a:pt x="11408" y="3145"/>
                </a:lnTo>
                <a:lnTo>
                  <a:pt x="10780" y="3782"/>
                </a:lnTo>
                <a:lnTo>
                  <a:pt x="10198" y="4371"/>
                </a:lnTo>
                <a:lnTo>
                  <a:pt x="10198" y="2305"/>
                </a:lnTo>
                <a:close/>
                <a:moveTo>
                  <a:pt x="10195" y="4522"/>
                </a:moveTo>
                <a:lnTo>
                  <a:pt x="11408" y="5748"/>
                </a:lnTo>
                <a:lnTo>
                  <a:pt x="11408" y="7814"/>
                </a:lnTo>
                <a:lnTo>
                  <a:pt x="10195" y="6588"/>
                </a:lnTo>
                <a:lnTo>
                  <a:pt x="10195" y="4522"/>
                </a:lnTo>
                <a:close/>
                <a:moveTo>
                  <a:pt x="10141" y="6588"/>
                </a:moveTo>
                <a:lnTo>
                  <a:pt x="8929" y="7814"/>
                </a:lnTo>
                <a:lnTo>
                  <a:pt x="8929" y="5748"/>
                </a:lnTo>
                <a:lnTo>
                  <a:pt x="10141" y="4522"/>
                </a:lnTo>
                <a:lnTo>
                  <a:pt x="10141" y="6588"/>
                </a:lnTo>
                <a:close/>
                <a:moveTo>
                  <a:pt x="8929" y="1079"/>
                </a:moveTo>
                <a:lnTo>
                  <a:pt x="10141" y="2305"/>
                </a:lnTo>
                <a:lnTo>
                  <a:pt x="10141" y="4371"/>
                </a:lnTo>
                <a:lnTo>
                  <a:pt x="9543" y="3766"/>
                </a:lnTo>
                <a:lnTo>
                  <a:pt x="8931" y="3145"/>
                </a:lnTo>
                <a:lnTo>
                  <a:pt x="8931" y="1079"/>
                </a:lnTo>
                <a:close/>
                <a:moveTo>
                  <a:pt x="8902" y="3213"/>
                </a:moveTo>
                <a:lnTo>
                  <a:pt x="10120" y="4443"/>
                </a:lnTo>
                <a:lnTo>
                  <a:pt x="8902" y="5673"/>
                </a:lnTo>
                <a:lnTo>
                  <a:pt x="7684" y="4443"/>
                </a:lnTo>
                <a:lnTo>
                  <a:pt x="8902" y="3213"/>
                </a:lnTo>
                <a:close/>
                <a:moveTo>
                  <a:pt x="7662" y="2305"/>
                </a:moveTo>
                <a:lnTo>
                  <a:pt x="8875" y="1079"/>
                </a:lnTo>
                <a:lnTo>
                  <a:pt x="8875" y="3145"/>
                </a:lnTo>
                <a:lnTo>
                  <a:pt x="8247" y="3782"/>
                </a:lnTo>
                <a:lnTo>
                  <a:pt x="7665" y="4371"/>
                </a:lnTo>
                <a:lnTo>
                  <a:pt x="7665" y="2305"/>
                </a:lnTo>
                <a:close/>
                <a:moveTo>
                  <a:pt x="7662" y="4522"/>
                </a:moveTo>
                <a:lnTo>
                  <a:pt x="8875" y="5748"/>
                </a:lnTo>
                <a:lnTo>
                  <a:pt x="8875" y="7814"/>
                </a:lnTo>
                <a:lnTo>
                  <a:pt x="7662" y="6588"/>
                </a:lnTo>
                <a:lnTo>
                  <a:pt x="7662" y="4522"/>
                </a:lnTo>
                <a:close/>
                <a:moveTo>
                  <a:pt x="6399" y="1079"/>
                </a:moveTo>
                <a:lnTo>
                  <a:pt x="7611" y="2305"/>
                </a:lnTo>
                <a:lnTo>
                  <a:pt x="7611" y="4371"/>
                </a:lnTo>
                <a:lnTo>
                  <a:pt x="6399" y="3145"/>
                </a:lnTo>
                <a:lnTo>
                  <a:pt x="6399" y="1079"/>
                </a:lnTo>
                <a:close/>
                <a:moveTo>
                  <a:pt x="5132" y="2305"/>
                </a:moveTo>
                <a:lnTo>
                  <a:pt x="6345" y="1079"/>
                </a:lnTo>
                <a:lnTo>
                  <a:pt x="6345" y="3145"/>
                </a:lnTo>
                <a:lnTo>
                  <a:pt x="5132" y="4371"/>
                </a:lnTo>
                <a:lnTo>
                  <a:pt x="5132" y="2305"/>
                </a:lnTo>
                <a:close/>
                <a:moveTo>
                  <a:pt x="5079" y="6588"/>
                </a:moveTo>
                <a:lnTo>
                  <a:pt x="3866" y="7814"/>
                </a:lnTo>
                <a:lnTo>
                  <a:pt x="3866" y="5748"/>
                </a:lnTo>
                <a:lnTo>
                  <a:pt x="5079" y="4522"/>
                </a:lnTo>
                <a:lnTo>
                  <a:pt x="5079" y="6588"/>
                </a:lnTo>
                <a:close/>
                <a:moveTo>
                  <a:pt x="3869" y="1079"/>
                </a:moveTo>
                <a:lnTo>
                  <a:pt x="5081" y="2305"/>
                </a:lnTo>
                <a:lnTo>
                  <a:pt x="5081" y="4371"/>
                </a:lnTo>
                <a:lnTo>
                  <a:pt x="4483" y="3766"/>
                </a:lnTo>
                <a:lnTo>
                  <a:pt x="3871" y="3145"/>
                </a:lnTo>
                <a:lnTo>
                  <a:pt x="3871" y="1079"/>
                </a:lnTo>
                <a:close/>
                <a:moveTo>
                  <a:pt x="3842" y="3213"/>
                </a:moveTo>
                <a:lnTo>
                  <a:pt x="5060" y="4443"/>
                </a:lnTo>
                <a:lnTo>
                  <a:pt x="3842" y="5673"/>
                </a:lnTo>
                <a:lnTo>
                  <a:pt x="2624" y="4443"/>
                </a:lnTo>
                <a:lnTo>
                  <a:pt x="3842" y="3213"/>
                </a:lnTo>
                <a:close/>
                <a:moveTo>
                  <a:pt x="2602" y="2305"/>
                </a:moveTo>
                <a:lnTo>
                  <a:pt x="3815" y="1079"/>
                </a:lnTo>
                <a:lnTo>
                  <a:pt x="3815" y="3145"/>
                </a:lnTo>
                <a:lnTo>
                  <a:pt x="3187" y="3782"/>
                </a:lnTo>
                <a:lnTo>
                  <a:pt x="2605" y="4371"/>
                </a:lnTo>
                <a:lnTo>
                  <a:pt x="2605" y="2305"/>
                </a:lnTo>
                <a:close/>
                <a:moveTo>
                  <a:pt x="2602" y="4522"/>
                </a:moveTo>
                <a:lnTo>
                  <a:pt x="3815" y="5748"/>
                </a:lnTo>
                <a:lnTo>
                  <a:pt x="3815" y="7814"/>
                </a:lnTo>
                <a:lnTo>
                  <a:pt x="2602" y="6588"/>
                </a:lnTo>
                <a:lnTo>
                  <a:pt x="2602" y="4522"/>
                </a:lnTo>
                <a:close/>
                <a:moveTo>
                  <a:pt x="1282" y="7814"/>
                </a:moveTo>
                <a:lnTo>
                  <a:pt x="70" y="6588"/>
                </a:lnTo>
                <a:lnTo>
                  <a:pt x="70" y="4522"/>
                </a:lnTo>
                <a:lnTo>
                  <a:pt x="1282" y="5748"/>
                </a:lnTo>
                <a:lnTo>
                  <a:pt x="1282" y="7814"/>
                </a:lnTo>
                <a:close/>
                <a:moveTo>
                  <a:pt x="2549" y="6588"/>
                </a:moveTo>
                <a:lnTo>
                  <a:pt x="1336" y="7814"/>
                </a:lnTo>
                <a:lnTo>
                  <a:pt x="1336" y="5748"/>
                </a:lnTo>
                <a:lnTo>
                  <a:pt x="2549" y="4522"/>
                </a:lnTo>
                <a:lnTo>
                  <a:pt x="2549" y="6588"/>
                </a:lnTo>
                <a:close/>
                <a:moveTo>
                  <a:pt x="1336" y="1079"/>
                </a:moveTo>
                <a:lnTo>
                  <a:pt x="2549" y="2305"/>
                </a:lnTo>
                <a:lnTo>
                  <a:pt x="2549" y="4371"/>
                </a:lnTo>
                <a:lnTo>
                  <a:pt x="1967" y="3782"/>
                </a:lnTo>
                <a:lnTo>
                  <a:pt x="1339" y="3145"/>
                </a:lnTo>
                <a:lnTo>
                  <a:pt x="1339" y="1079"/>
                </a:lnTo>
                <a:close/>
                <a:moveTo>
                  <a:pt x="1309" y="3213"/>
                </a:moveTo>
                <a:lnTo>
                  <a:pt x="2527" y="4443"/>
                </a:lnTo>
                <a:lnTo>
                  <a:pt x="1309" y="5673"/>
                </a:lnTo>
                <a:lnTo>
                  <a:pt x="91" y="4443"/>
                </a:lnTo>
                <a:lnTo>
                  <a:pt x="1309" y="3213"/>
                </a:lnTo>
                <a:close/>
                <a:moveTo>
                  <a:pt x="21506" y="1003"/>
                </a:moveTo>
                <a:lnTo>
                  <a:pt x="20288" y="2233"/>
                </a:lnTo>
                <a:lnTo>
                  <a:pt x="19070" y="1003"/>
                </a:lnTo>
                <a:lnTo>
                  <a:pt x="20063" y="0"/>
                </a:lnTo>
                <a:lnTo>
                  <a:pt x="19969" y="0"/>
                </a:lnTo>
                <a:lnTo>
                  <a:pt x="19875" y="96"/>
                </a:lnTo>
                <a:lnTo>
                  <a:pt x="19049" y="932"/>
                </a:lnTo>
                <a:lnTo>
                  <a:pt x="19049" y="0"/>
                </a:lnTo>
                <a:lnTo>
                  <a:pt x="18995" y="0"/>
                </a:lnTo>
                <a:lnTo>
                  <a:pt x="18995" y="932"/>
                </a:lnTo>
                <a:lnTo>
                  <a:pt x="18163" y="92"/>
                </a:lnTo>
                <a:lnTo>
                  <a:pt x="18075" y="4"/>
                </a:lnTo>
                <a:lnTo>
                  <a:pt x="17981" y="4"/>
                </a:lnTo>
                <a:lnTo>
                  <a:pt x="18973" y="1007"/>
                </a:lnTo>
                <a:lnTo>
                  <a:pt x="17755" y="2237"/>
                </a:lnTo>
                <a:lnTo>
                  <a:pt x="16537" y="1007"/>
                </a:lnTo>
                <a:lnTo>
                  <a:pt x="17530" y="4"/>
                </a:lnTo>
                <a:lnTo>
                  <a:pt x="17436" y="4"/>
                </a:lnTo>
                <a:lnTo>
                  <a:pt x="17342" y="100"/>
                </a:lnTo>
                <a:lnTo>
                  <a:pt x="16516" y="935"/>
                </a:lnTo>
                <a:lnTo>
                  <a:pt x="16516" y="4"/>
                </a:lnTo>
                <a:lnTo>
                  <a:pt x="16462" y="4"/>
                </a:lnTo>
                <a:lnTo>
                  <a:pt x="16462" y="935"/>
                </a:lnTo>
                <a:lnTo>
                  <a:pt x="15545" y="4"/>
                </a:lnTo>
                <a:lnTo>
                  <a:pt x="15451" y="4"/>
                </a:lnTo>
                <a:lnTo>
                  <a:pt x="16443" y="1007"/>
                </a:lnTo>
                <a:lnTo>
                  <a:pt x="16443" y="1007"/>
                </a:lnTo>
                <a:lnTo>
                  <a:pt x="16465" y="1027"/>
                </a:lnTo>
                <a:lnTo>
                  <a:pt x="16465" y="3169"/>
                </a:lnTo>
                <a:lnTo>
                  <a:pt x="16492" y="3169"/>
                </a:lnTo>
                <a:lnTo>
                  <a:pt x="16476" y="3201"/>
                </a:lnTo>
                <a:lnTo>
                  <a:pt x="17707" y="4447"/>
                </a:lnTo>
                <a:lnTo>
                  <a:pt x="17707" y="4447"/>
                </a:lnTo>
                <a:lnTo>
                  <a:pt x="17729" y="4466"/>
                </a:lnTo>
                <a:lnTo>
                  <a:pt x="17729" y="6608"/>
                </a:lnTo>
                <a:lnTo>
                  <a:pt x="17755" y="6608"/>
                </a:lnTo>
                <a:lnTo>
                  <a:pt x="17739" y="6640"/>
                </a:lnTo>
                <a:lnTo>
                  <a:pt x="19019" y="7934"/>
                </a:lnTo>
                <a:lnTo>
                  <a:pt x="20299" y="6640"/>
                </a:lnTo>
                <a:lnTo>
                  <a:pt x="20283" y="6608"/>
                </a:lnTo>
                <a:lnTo>
                  <a:pt x="20310" y="6608"/>
                </a:lnTo>
                <a:lnTo>
                  <a:pt x="20310" y="4466"/>
                </a:lnTo>
                <a:lnTo>
                  <a:pt x="20331" y="4447"/>
                </a:lnTo>
                <a:lnTo>
                  <a:pt x="20331" y="4447"/>
                </a:lnTo>
                <a:lnTo>
                  <a:pt x="21562" y="3201"/>
                </a:lnTo>
                <a:lnTo>
                  <a:pt x="21546" y="3169"/>
                </a:lnTo>
                <a:lnTo>
                  <a:pt x="21573" y="3169"/>
                </a:lnTo>
                <a:lnTo>
                  <a:pt x="21573" y="1027"/>
                </a:lnTo>
                <a:lnTo>
                  <a:pt x="21595" y="1007"/>
                </a:lnTo>
                <a:lnTo>
                  <a:pt x="20602" y="4"/>
                </a:lnTo>
                <a:lnTo>
                  <a:pt x="20508" y="4"/>
                </a:lnTo>
                <a:lnTo>
                  <a:pt x="21506" y="1003"/>
                </a:lnTo>
                <a:close/>
                <a:moveTo>
                  <a:pt x="17731" y="4371"/>
                </a:moveTo>
                <a:lnTo>
                  <a:pt x="16519" y="3145"/>
                </a:lnTo>
                <a:lnTo>
                  <a:pt x="16519" y="1079"/>
                </a:lnTo>
                <a:lnTo>
                  <a:pt x="17731" y="2305"/>
                </a:lnTo>
                <a:lnTo>
                  <a:pt x="17731" y="4371"/>
                </a:lnTo>
                <a:close/>
                <a:moveTo>
                  <a:pt x="17785" y="2305"/>
                </a:moveTo>
                <a:lnTo>
                  <a:pt x="18998" y="1079"/>
                </a:lnTo>
                <a:lnTo>
                  <a:pt x="18998" y="3145"/>
                </a:lnTo>
                <a:lnTo>
                  <a:pt x="18386" y="3766"/>
                </a:lnTo>
                <a:lnTo>
                  <a:pt x="17788" y="4371"/>
                </a:lnTo>
                <a:lnTo>
                  <a:pt x="17788" y="2305"/>
                </a:lnTo>
                <a:close/>
                <a:moveTo>
                  <a:pt x="18998" y="7814"/>
                </a:moveTo>
                <a:lnTo>
                  <a:pt x="17785" y="6588"/>
                </a:lnTo>
                <a:lnTo>
                  <a:pt x="17785" y="4522"/>
                </a:lnTo>
                <a:lnTo>
                  <a:pt x="18998" y="5748"/>
                </a:lnTo>
                <a:lnTo>
                  <a:pt x="18998" y="7814"/>
                </a:lnTo>
                <a:close/>
                <a:moveTo>
                  <a:pt x="17806" y="4447"/>
                </a:moveTo>
                <a:lnTo>
                  <a:pt x="19024" y="3217"/>
                </a:lnTo>
                <a:lnTo>
                  <a:pt x="20242" y="4447"/>
                </a:lnTo>
                <a:lnTo>
                  <a:pt x="19024" y="5677"/>
                </a:lnTo>
                <a:lnTo>
                  <a:pt x="17806" y="4447"/>
                </a:lnTo>
                <a:close/>
                <a:moveTo>
                  <a:pt x="20261" y="6588"/>
                </a:moveTo>
                <a:lnTo>
                  <a:pt x="19049" y="7814"/>
                </a:lnTo>
                <a:lnTo>
                  <a:pt x="19049" y="5748"/>
                </a:lnTo>
                <a:lnTo>
                  <a:pt x="20261" y="4522"/>
                </a:lnTo>
                <a:lnTo>
                  <a:pt x="20261" y="6588"/>
                </a:lnTo>
                <a:close/>
                <a:moveTo>
                  <a:pt x="20261" y="4371"/>
                </a:moveTo>
                <a:lnTo>
                  <a:pt x="19679" y="3782"/>
                </a:lnTo>
                <a:lnTo>
                  <a:pt x="19051" y="3145"/>
                </a:lnTo>
                <a:lnTo>
                  <a:pt x="19051" y="1079"/>
                </a:lnTo>
                <a:lnTo>
                  <a:pt x="20264" y="2305"/>
                </a:lnTo>
                <a:lnTo>
                  <a:pt x="20264" y="4371"/>
                </a:lnTo>
                <a:close/>
                <a:moveTo>
                  <a:pt x="21528" y="3145"/>
                </a:moveTo>
                <a:lnTo>
                  <a:pt x="20315" y="4371"/>
                </a:lnTo>
                <a:lnTo>
                  <a:pt x="20315" y="2305"/>
                </a:lnTo>
                <a:lnTo>
                  <a:pt x="21528" y="1079"/>
                </a:lnTo>
                <a:lnTo>
                  <a:pt x="21528" y="3145"/>
                </a:lnTo>
                <a:close/>
                <a:moveTo>
                  <a:pt x="12725" y="21409"/>
                </a:moveTo>
                <a:lnTo>
                  <a:pt x="12725" y="19287"/>
                </a:lnTo>
                <a:lnTo>
                  <a:pt x="12746" y="19267"/>
                </a:lnTo>
                <a:lnTo>
                  <a:pt x="12746" y="19267"/>
                </a:lnTo>
                <a:lnTo>
                  <a:pt x="13978" y="18021"/>
                </a:lnTo>
                <a:lnTo>
                  <a:pt x="13962" y="17989"/>
                </a:lnTo>
                <a:lnTo>
                  <a:pt x="13989" y="17989"/>
                </a:lnTo>
                <a:lnTo>
                  <a:pt x="13989" y="15848"/>
                </a:lnTo>
                <a:lnTo>
                  <a:pt x="14010" y="15828"/>
                </a:lnTo>
                <a:lnTo>
                  <a:pt x="12698" y="14498"/>
                </a:lnTo>
                <a:lnTo>
                  <a:pt x="11432" y="15780"/>
                </a:lnTo>
                <a:lnTo>
                  <a:pt x="10166" y="14498"/>
                </a:lnTo>
                <a:lnTo>
                  <a:pt x="8899" y="15780"/>
                </a:lnTo>
                <a:lnTo>
                  <a:pt x="7633" y="14498"/>
                </a:lnTo>
                <a:lnTo>
                  <a:pt x="6321" y="15828"/>
                </a:lnTo>
                <a:lnTo>
                  <a:pt x="6342" y="15848"/>
                </a:lnTo>
                <a:lnTo>
                  <a:pt x="6342" y="17969"/>
                </a:lnTo>
                <a:lnTo>
                  <a:pt x="5709" y="18610"/>
                </a:lnTo>
                <a:lnTo>
                  <a:pt x="5103" y="19223"/>
                </a:lnTo>
                <a:lnTo>
                  <a:pt x="4472" y="18583"/>
                </a:lnTo>
                <a:lnTo>
                  <a:pt x="3866" y="17969"/>
                </a:lnTo>
                <a:lnTo>
                  <a:pt x="3866" y="15848"/>
                </a:lnTo>
                <a:lnTo>
                  <a:pt x="3888" y="15828"/>
                </a:lnTo>
                <a:lnTo>
                  <a:pt x="2576" y="14498"/>
                </a:lnTo>
                <a:lnTo>
                  <a:pt x="1264" y="15828"/>
                </a:lnTo>
                <a:lnTo>
                  <a:pt x="1285" y="15848"/>
                </a:lnTo>
                <a:lnTo>
                  <a:pt x="1285" y="17969"/>
                </a:lnTo>
                <a:lnTo>
                  <a:pt x="0" y="19271"/>
                </a:lnTo>
                <a:lnTo>
                  <a:pt x="21" y="19291"/>
                </a:lnTo>
                <a:lnTo>
                  <a:pt x="21" y="21433"/>
                </a:lnTo>
                <a:lnTo>
                  <a:pt x="48" y="21433"/>
                </a:lnTo>
                <a:lnTo>
                  <a:pt x="32" y="21465"/>
                </a:lnTo>
                <a:lnTo>
                  <a:pt x="166" y="21600"/>
                </a:lnTo>
                <a:lnTo>
                  <a:pt x="263" y="21600"/>
                </a:lnTo>
                <a:lnTo>
                  <a:pt x="78" y="21413"/>
                </a:lnTo>
                <a:lnTo>
                  <a:pt x="78" y="19347"/>
                </a:lnTo>
                <a:lnTo>
                  <a:pt x="1290" y="20573"/>
                </a:lnTo>
                <a:lnTo>
                  <a:pt x="1290" y="21600"/>
                </a:lnTo>
                <a:lnTo>
                  <a:pt x="1344" y="21600"/>
                </a:lnTo>
                <a:lnTo>
                  <a:pt x="1344" y="20573"/>
                </a:lnTo>
                <a:lnTo>
                  <a:pt x="2557" y="19347"/>
                </a:lnTo>
                <a:lnTo>
                  <a:pt x="2557" y="21413"/>
                </a:lnTo>
                <a:lnTo>
                  <a:pt x="2372" y="21600"/>
                </a:lnTo>
                <a:lnTo>
                  <a:pt x="2466" y="21600"/>
                </a:lnTo>
                <a:lnTo>
                  <a:pt x="2584" y="21481"/>
                </a:lnTo>
                <a:lnTo>
                  <a:pt x="2702" y="21600"/>
                </a:lnTo>
                <a:lnTo>
                  <a:pt x="2796" y="21600"/>
                </a:lnTo>
                <a:lnTo>
                  <a:pt x="2610" y="21413"/>
                </a:lnTo>
                <a:lnTo>
                  <a:pt x="2610" y="19347"/>
                </a:lnTo>
                <a:lnTo>
                  <a:pt x="3823" y="20573"/>
                </a:lnTo>
                <a:lnTo>
                  <a:pt x="3823" y="21600"/>
                </a:lnTo>
                <a:lnTo>
                  <a:pt x="3877" y="21600"/>
                </a:lnTo>
                <a:lnTo>
                  <a:pt x="3877" y="20573"/>
                </a:lnTo>
                <a:lnTo>
                  <a:pt x="5089" y="19347"/>
                </a:lnTo>
                <a:lnTo>
                  <a:pt x="5089" y="21413"/>
                </a:lnTo>
                <a:lnTo>
                  <a:pt x="4904" y="21600"/>
                </a:lnTo>
                <a:lnTo>
                  <a:pt x="4998" y="21600"/>
                </a:lnTo>
                <a:lnTo>
                  <a:pt x="5116" y="21481"/>
                </a:lnTo>
                <a:lnTo>
                  <a:pt x="5234" y="21600"/>
                </a:lnTo>
                <a:lnTo>
                  <a:pt x="5328" y="21600"/>
                </a:lnTo>
                <a:lnTo>
                  <a:pt x="5143" y="21413"/>
                </a:lnTo>
                <a:lnTo>
                  <a:pt x="5143" y="19347"/>
                </a:lnTo>
                <a:lnTo>
                  <a:pt x="6356" y="20573"/>
                </a:lnTo>
                <a:lnTo>
                  <a:pt x="6356" y="21600"/>
                </a:lnTo>
                <a:lnTo>
                  <a:pt x="6409" y="21600"/>
                </a:lnTo>
                <a:lnTo>
                  <a:pt x="6409" y="20573"/>
                </a:lnTo>
                <a:lnTo>
                  <a:pt x="7622" y="19347"/>
                </a:lnTo>
                <a:lnTo>
                  <a:pt x="7622" y="21413"/>
                </a:lnTo>
                <a:lnTo>
                  <a:pt x="7437" y="21600"/>
                </a:lnTo>
                <a:lnTo>
                  <a:pt x="7531" y="21600"/>
                </a:lnTo>
                <a:lnTo>
                  <a:pt x="7649" y="21481"/>
                </a:lnTo>
                <a:lnTo>
                  <a:pt x="7767" y="21600"/>
                </a:lnTo>
                <a:lnTo>
                  <a:pt x="7861" y="21600"/>
                </a:lnTo>
                <a:lnTo>
                  <a:pt x="7676" y="21413"/>
                </a:lnTo>
                <a:lnTo>
                  <a:pt x="7676" y="19347"/>
                </a:lnTo>
                <a:lnTo>
                  <a:pt x="8888" y="20573"/>
                </a:lnTo>
                <a:lnTo>
                  <a:pt x="8888" y="21600"/>
                </a:lnTo>
                <a:lnTo>
                  <a:pt x="8942" y="21600"/>
                </a:lnTo>
                <a:lnTo>
                  <a:pt x="8942" y="20573"/>
                </a:lnTo>
                <a:lnTo>
                  <a:pt x="10155" y="19347"/>
                </a:lnTo>
                <a:lnTo>
                  <a:pt x="10155" y="21413"/>
                </a:lnTo>
                <a:lnTo>
                  <a:pt x="9970" y="21600"/>
                </a:lnTo>
                <a:lnTo>
                  <a:pt x="10064" y="21600"/>
                </a:lnTo>
                <a:lnTo>
                  <a:pt x="10182" y="21481"/>
                </a:lnTo>
                <a:lnTo>
                  <a:pt x="10300" y="21600"/>
                </a:lnTo>
                <a:lnTo>
                  <a:pt x="10394" y="21600"/>
                </a:lnTo>
                <a:lnTo>
                  <a:pt x="10208" y="21413"/>
                </a:lnTo>
                <a:lnTo>
                  <a:pt x="10208" y="19347"/>
                </a:lnTo>
                <a:lnTo>
                  <a:pt x="11421" y="20573"/>
                </a:lnTo>
                <a:lnTo>
                  <a:pt x="11421" y="21600"/>
                </a:lnTo>
                <a:lnTo>
                  <a:pt x="11475" y="21600"/>
                </a:lnTo>
                <a:lnTo>
                  <a:pt x="11475" y="20573"/>
                </a:lnTo>
                <a:lnTo>
                  <a:pt x="12687" y="19347"/>
                </a:lnTo>
                <a:lnTo>
                  <a:pt x="12687" y="21413"/>
                </a:lnTo>
                <a:lnTo>
                  <a:pt x="12502" y="21600"/>
                </a:lnTo>
                <a:lnTo>
                  <a:pt x="12596" y="21600"/>
                </a:lnTo>
                <a:lnTo>
                  <a:pt x="12714" y="21481"/>
                </a:lnTo>
                <a:lnTo>
                  <a:pt x="12832" y="21600"/>
                </a:lnTo>
                <a:lnTo>
                  <a:pt x="12929" y="21600"/>
                </a:lnTo>
                <a:lnTo>
                  <a:pt x="12725" y="21409"/>
                </a:lnTo>
                <a:close/>
                <a:moveTo>
                  <a:pt x="1309" y="20501"/>
                </a:moveTo>
                <a:lnTo>
                  <a:pt x="91" y="19271"/>
                </a:lnTo>
                <a:lnTo>
                  <a:pt x="1309" y="18041"/>
                </a:lnTo>
                <a:lnTo>
                  <a:pt x="2527" y="19271"/>
                </a:lnTo>
                <a:lnTo>
                  <a:pt x="1309" y="20501"/>
                </a:lnTo>
                <a:close/>
                <a:moveTo>
                  <a:pt x="2549" y="19192"/>
                </a:moveTo>
                <a:lnTo>
                  <a:pt x="1969" y="18606"/>
                </a:lnTo>
                <a:lnTo>
                  <a:pt x="1336" y="17966"/>
                </a:lnTo>
                <a:lnTo>
                  <a:pt x="1336" y="15899"/>
                </a:lnTo>
                <a:lnTo>
                  <a:pt x="2549" y="17126"/>
                </a:lnTo>
                <a:lnTo>
                  <a:pt x="2549" y="19192"/>
                </a:lnTo>
                <a:close/>
                <a:moveTo>
                  <a:pt x="2576" y="17058"/>
                </a:moveTo>
                <a:lnTo>
                  <a:pt x="1358" y="15828"/>
                </a:lnTo>
                <a:lnTo>
                  <a:pt x="2576" y="14598"/>
                </a:lnTo>
                <a:lnTo>
                  <a:pt x="3794" y="15828"/>
                </a:lnTo>
                <a:lnTo>
                  <a:pt x="2576" y="17058"/>
                </a:lnTo>
                <a:close/>
                <a:moveTo>
                  <a:pt x="2602" y="17126"/>
                </a:moveTo>
                <a:lnTo>
                  <a:pt x="3815" y="15899"/>
                </a:lnTo>
                <a:lnTo>
                  <a:pt x="3815" y="17966"/>
                </a:lnTo>
                <a:lnTo>
                  <a:pt x="3182" y="18606"/>
                </a:lnTo>
                <a:lnTo>
                  <a:pt x="2602" y="19192"/>
                </a:lnTo>
                <a:lnTo>
                  <a:pt x="2602" y="17126"/>
                </a:lnTo>
                <a:close/>
                <a:moveTo>
                  <a:pt x="3842" y="20501"/>
                </a:moveTo>
                <a:lnTo>
                  <a:pt x="2624" y="19271"/>
                </a:lnTo>
                <a:lnTo>
                  <a:pt x="3842" y="18041"/>
                </a:lnTo>
                <a:lnTo>
                  <a:pt x="5060" y="19271"/>
                </a:lnTo>
                <a:lnTo>
                  <a:pt x="3842" y="20501"/>
                </a:lnTo>
                <a:close/>
                <a:moveTo>
                  <a:pt x="13935" y="17966"/>
                </a:moveTo>
                <a:lnTo>
                  <a:pt x="12725" y="19192"/>
                </a:lnTo>
                <a:lnTo>
                  <a:pt x="12725" y="17126"/>
                </a:lnTo>
                <a:lnTo>
                  <a:pt x="13938" y="15899"/>
                </a:lnTo>
                <a:lnTo>
                  <a:pt x="13938" y="17966"/>
                </a:lnTo>
                <a:close/>
                <a:moveTo>
                  <a:pt x="6372" y="20501"/>
                </a:moveTo>
                <a:lnTo>
                  <a:pt x="5154" y="19271"/>
                </a:lnTo>
                <a:lnTo>
                  <a:pt x="6372" y="18041"/>
                </a:lnTo>
                <a:lnTo>
                  <a:pt x="7590" y="19271"/>
                </a:lnTo>
                <a:lnTo>
                  <a:pt x="6372" y="20501"/>
                </a:lnTo>
                <a:close/>
                <a:moveTo>
                  <a:pt x="7609" y="19192"/>
                </a:moveTo>
                <a:lnTo>
                  <a:pt x="7029" y="18606"/>
                </a:lnTo>
                <a:lnTo>
                  <a:pt x="6396" y="17966"/>
                </a:lnTo>
                <a:lnTo>
                  <a:pt x="6396" y="15899"/>
                </a:lnTo>
                <a:lnTo>
                  <a:pt x="7609" y="17126"/>
                </a:lnTo>
                <a:lnTo>
                  <a:pt x="7609" y="19192"/>
                </a:lnTo>
                <a:close/>
                <a:moveTo>
                  <a:pt x="7636" y="17058"/>
                </a:moveTo>
                <a:lnTo>
                  <a:pt x="6417" y="15828"/>
                </a:lnTo>
                <a:lnTo>
                  <a:pt x="7636" y="14598"/>
                </a:lnTo>
                <a:lnTo>
                  <a:pt x="8854" y="15828"/>
                </a:lnTo>
                <a:lnTo>
                  <a:pt x="7636" y="17058"/>
                </a:lnTo>
                <a:close/>
                <a:moveTo>
                  <a:pt x="7662" y="17126"/>
                </a:moveTo>
                <a:lnTo>
                  <a:pt x="8875" y="15899"/>
                </a:lnTo>
                <a:lnTo>
                  <a:pt x="8875" y="17966"/>
                </a:lnTo>
                <a:lnTo>
                  <a:pt x="8242" y="18606"/>
                </a:lnTo>
                <a:lnTo>
                  <a:pt x="7662" y="19192"/>
                </a:lnTo>
                <a:lnTo>
                  <a:pt x="7662" y="17126"/>
                </a:lnTo>
                <a:close/>
                <a:moveTo>
                  <a:pt x="8902" y="20501"/>
                </a:moveTo>
                <a:lnTo>
                  <a:pt x="7684" y="19271"/>
                </a:lnTo>
                <a:lnTo>
                  <a:pt x="8902" y="18041"/>
                </a:lnTo>
                <a:lnTo>
                  <a:pt x="10120" y="19271"/>
                </a:lnTo>
                <a:lnTo>
                  <a:pt x="8902" y="20501"/>
                </a:lnTo>
                <a:close/>
                <a:moveTo>
                  <a:pt x="10141" y="19192"/>
                </a:moveTo>
                <a:lnTo>
                  <a:pt x="9538" y="18579"/>
                </a:lnTo>
                <a:lnTo>
                  <a:pt x="8931" y="17965"/>
                </a:lnTo>
                <a:lnTo>
                  <a:pt x="8931" y="15899"/>
                </a:lnTo>
                <a:lnTo>
                  <a:pt x="10144" y="17126"/>
                </a:lnTo>
                <a:lnTo>
                  <a:pt x="10144" y="19192"/>
                </a:lnTo>
                <a:close/>
                <a:moveTo>
                  <a:pt x="10168" y="17058"/>
                </a:moveTo>
                <a:lnTo>
                  <a:pt x="8950" y="15828"/>
                </a:lnTo>
                <a:lnTo>
                  <a:pt x="10168" y="14598"/>
                </a:lnTo>
                <a:lnTo>
                  <a:pt x="11386" y="15828"/>
                </a:lnTo>
                <a:lnTo>
                  <a:pt x="10168" y="17058"/>
                </a:lnTo>
                <a:close/>
                <a:moveTo>
                  <a:pt x="10195" y="17126"/>
                </a:moveTo>
                <a:lnTo>
                  <a:pt x="11408" y="15899"/>
                </a:lnTo>
                <a:lnTo>
                  <a:pt x="11408" y="17966"/>
                </a:lnTo>
                <a:lnTo>
                  <a:pt x="10775" y="18606"/>
                </a:lnTo>
                <a:lnTo>
                  <a:pt x="10195" y="19192"/>
                </a:lnTo>
                <a:lnTo>
                  <a:pt x="10195" y="17126"/>
                </a:lnTo>
                <a:close/>
                <a:moveTo>
                  <a:pt x="11432" y="20501"/>
                </a:moveTo>
                <a:lnTo>
                  <a:pt x="10214" y="19271"/>
                </a:lnTo>
                <a:lnTo>
                  <a:pt x="11432" y="18041"/>
                </a:lnTo>
                <a:lnTo>
                  <a:pt x="12650" y="19271"/>
                </a:lnTo>
                <a:lnTo>
                  <a:pt x="11432" y="20501"/>
                </a:lnTo>
                <a:close/>
                <a:moveTo>
                  <a:pt x="12671" y="19192"/>
                </a:moveTo>
                <a:lnTo>
                  <a:pt x="12092" y="18606"/>
                </a:lnTo>
                <a:lnTo>
                  <a:pt x="11459" y="17966"/>
                </a:lnTo>
                <a:lnTo>
                  <a:pt x="11459" y="15899"/>
                </a:lnTo>
                <a:lnTo>
                  <a:pt x="12671" y="17126"/>
                </a:lnTo>
                <a:lnTo>
                  <a:pt x="12671" y="19192"/>
                </a:lnTo>
                <a:close/>
                <a:moveTo>
                  <a:pt x="11480" y="15824"/>
                </a:moveTo>
                <a:lnTo>
                  <a:pt x="12698" y="14594"/>
                </a:lnTo>
                <a:lnTo>
                  <a:pt x="13916" y="15824"/>
                </a:lnTo>
                <a:lnTo>
                  <a:pt x="12698" y="17054"/>
                </a:lnTo>
                <a:lnTo>
                  <a:pt x="11480" y="15824"/>
                </a:lnTo>
                <a:close/>
                <a:moveTo>
                  <a:pt x="20288" y="21429"/>
                </a:moveTo>
                <a:lnTo>
                  <a:pt x="20315" y="21429"/>
                </a:lnTo>
                <a:lnTo>
                  <a:pt x="20315" y="19287"/>
                </a:lnTo>
                <a:lnTo>
                  <a:pt x="20336" y="19267"/>
                </a:lnTo>
                <a:lnTo>
                  <a:pt x="21568" y="18021"/>
                </a:lnTo>
                <a:lnTo>
                  <a:pt x="21552" y="17989"/>
                </a:lnTo>
                <a:lnTo>
                  <a:pt x="21579" y="17989"/>
                </a:lnTo>
                <a:lnTo>
                  <a:pt x="21579" y="15848"/>
                </a:lnTo>
                <a:lnTo>
                  <a:pt x="21600" y="15828"/>
                </a:lnTo>
                <a:lnTo>
                  <a:pt x="20288" y="14498"/>
                </a:lnTo>
                <a:lnTo>
                  <a:pt x="18976" y="15828"/>
                </a:lnTo>
                <a:lnTo>
                  <a:pt x="18998" y="15848"/>
                </a:lnTo>
                <a:lnTo>
                  <a:pt x="18998" y="17969"/>
                </a:lnTo>
                <a:lnTo>
                  <a:pt x="18391" y="18583"/>
                </a:lnTo>
                <a:lnTo>
                  <a:pt x="17761" y="19223"/>
                </a:lnTo>
                <a:lnTo>
                  <a:pt x="17154" y="18610"/>
                </a:lnTo>
                <a:lnTo>
                  <a:pt x="16511" y="17958"/>
                </a:lnTo>
                <a:lnTo>
                  <a:pt x="16511" y="17958"/>
                </a:lnTo>
                <a:lnTo>
                  <a:pt x="16494" y="17942"/>
                </a:lnTo>
                <a:lnTo>
                  <a:pt x="15183" y="19271"/>
                </a:lnTo>
                <a:lnTo>
                  <a:pt x="15204" y="19291"/>
                </a:lnTo>
                <a:lnTo>
                  <a:pt x="15204" y="21413"/>
                </a:lnTo>
                <a:lnTo>
                  <a:pt x="15019" y="21600"/>
                </a:lnTo>
                <a:lnTo>
                  <a:pt x="15113" y="21600"/>
                </a:lnTo>
                <a:lnTo>
                  <a:pt x="15231" y="21481"/>
                </a:lnTo>
                <a:lnTo>
                  <a:pt x="15349" y="21600"/>
                </a:lnTo>
                <a:lnTo>
                  <a:pt x="15443" y="21600"/>
                </a:lnTo>
                <a:lnTo>
                  <a:pt x="15258" y="21413"/>
                </a:lnTo>
                <a:lnTo>
                  <a:pt x="15258" y="19347"/>
                </a:lnTo>
                <a:lnTo>
                  <a:pt x="16470" y="20573"/>
                </a:lnTo>
                <a:lnTo>
                  <a:pt x="16470" y="21600"/>
                </a:lnTo>
                <a:lnTo>
                  <a:pt x="16524" y="21600"/>
                </a:lnTo>
                <a:lnTo>
                  <a:pt x="16524" y="20573"/>
                </a:lnTo>
                <a:lnTo>
                  <a:pt x="17737" y="19347"/>
                </a:lnTo>
                <a:lnTo>
                  <a:pt x="17737" y="21413"/>
                </a:lnTo>
                <a:lnTo>
                  <a:pt x="17552" y="21600"/>
                </a:lnTo>
                <a:lnTo>
                  <a:pt x="17645" y="21600"/>
                </a:lnTo>
                <a:lnTo>
                  <a:pt x="17763" y="21481"/>
                </a:lnTo>
                <a:lnTo>
                  <a:pt x="17882" y="21600"/>
                </a:lnTo>
                <a:lnTo>
                  <a:pt x="17978" y="21600"/>
                </a:lnTo>
                <a:lnTo>
                  <a:pt x="17793" y="21413"/>
                </a:lnTo>
                <a:lnTo>
                  <a:pt x="17793" y="19347"/>
                </a:lnTo>
                <a:lnTo>
                  <a:pt x="19006" y="20573"/>
                </a:lnTo>
                <a:lnTo>
                  <a:pt x="19006" y="21600"/>
                </a:lnTo>
                <a:lnTo>
                  <a:pt x="19059" y="21600"/>
                </a:lnTo>
                <a:lnTo>
                  <a:pt x="19059" y="20573"/>
                </a:lnTo>
                <a:lnTo>
                  <a:pt x="20272" y="19347"/>
                </a:lnTo>
                <a:lnTo>
                  <a:pt x="20272" y="21413"/>
                </a:lnTo>
                <a:lnTo>
                  <a:pt x="20087" y="21600"/>
                </a:lnTo>
                <a:lnTo>
                  <a:pt x="20181" y="21600"/>
                </a:lnTo>
                <a:lnTo>
                  <a:pt x="20315" y="21465"/>
                </a:lnTo>
                <a:lnTo>
                  <a:pt x="20288" y="21429"/>
                </a:lnTo>
                <a:close/>
                <a:moveTo>
                  <a:pt x="16494" y="20501"/>
                </a:moveTo>
                <a:lnTo>
                  <a:pt x="15276" y="19271"/>
                </a:lnTo>
                <a:lnTo>
                  <a:pt x="16494" y="18041"/>
                </a:lnTo>
                <a:lnTo>
                  <a:pt x="17712" y="19271"/>
                </a:lnTo>
                <a:lnTo>
                  <a:pt x="16494" y="20501"/>
                </a:lnTo>
                <a:close/>
                <a:moveTo>
                  <a:pt x="21528" y="17966"/>
                </a:moveTo>
                <a:lnTo>
                  <a:pt x="20315" y="19192"/>
                </a:lnTo>
                <a:lnTo>
                  <a:pt x="20315" y="17126"/>
                </a:lnTo>
                <a:lnTo>
                  <a:pt x="21528" y="15899"/>
                </a:lnTo>
                <a:lnTo>
                  <a:pt x="21528" y="17966"/>
                </a:lnTo>
                <a:close/>
                <a:moveTo>
                  <a:pt x="20288" y="14594"/>
                </a:moveTo>
                <a:lnTo>
                  <a:pt x="21506" y="15824"/>
                </a:lnTo>
                <a:lnTo>
                  <a:pt x="20288" y="17054"/>
                </a:lnTo>
                <a:lnTo>
                  <a:pt x="19070" y="15824"/>
                </a:lnTo>
                <a:lnTo>
                  <a:pt x="20288" y="14594"/>
                </a:lnTo>
                <a:close/>
                <a:moveTo>
                  <a:pt x="19024" y="20501"/>
                </a:moveTo>
                <a:lnTo>
                  <a:pt x="17806" y="19271"/>
                </a:lnTo>
                <a:lnTo>
                  <a:pt x="19024" y="18041"/>
                </a:lnTo>
                <a:lnTo>
                  <a:pt x="20242" y="19271"/>
                </a:lnTo>
                <a:lnTo>
                  <a:pt x="19024" y="20501"/>
                </a:lnTo>
                <a:close/>
                <a:moveTo>
                  <a:pt x="20261" y="19192"/>
                </a:moveTo>
                <a:lnTo>
                  <a:pt x="19682" y="18606"/>
                </a:lnTo>
                <a:lnTo>
                  <a:pt x="19049" y="17966"/>
                </a:lnTo>
                <a:lnTo>
                  <a:pt x="19049" y="15899"/>
                </a:lnTo>
                <a:lnTo>
                  <a:pt x="20261" y="17126"/>
                </a:lnTo>
                <a:lnTo>
                  <a:pt x="20261" y="19192"/>
                </a:lnTo>
                <a:close/>
              </a:path>
            </a:pathLst>
          </a:custGeom>
          <a:solidFill>
            <a:schemeClr val="accent1"/>
          </a:solidFill>
          <a:ln w="12700">
            <a:noFill/>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130"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ru-RU" sz="1800" strike="noStrike" u="none">
                <a:solidFill>
                  <a:srgbClr val="ffffff"/>
                </a:solidFill>
                <a:uFillTx/>
                <a:latin typeface="XO Oriel"/>
              </a:rPr>
              <a:t>Для правки текста заглавия щёлкните мышью</a:t>
            </a:r>
            <a:endParaRPr b="0" lang="ru-RU" sz="1800" strike="noStrike" u="none">
              <a:solidFill>
                <a:srgbClr val="ffffff"/>
              </a:solidFill>
              <a:uFillTx/>
              <a:latin typeface="XO Oriel"/>
            </a:endParaRPr>
          </a:p>
        </p:txBody>
      </p:sp>
      <p:sp>
        <p:nvSpPr>
          <p:cNvPr id="131" name="PlaceHolder 2"/>
          <p:cNvSpPr>
            <a:spLocks noGrp="1"/>
          </p:cNvSpPr>
          <p:nvPr>
            <p:ph type="body"/>
          </p:nvPr>
        </p:nvSpPr>
        <p:spPr>
          <a:xfrm>
            <a:off x="838080" y="1825560"/>
            <a:ext cx="10514880" cy="3068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ru-RU" sz="1800" strike="noStrike" u="none">
                <a:solidFill>
                  <a:srgbClr val="ffffff"/>
                </a:solidFill>
                <a:uFillTx/>
                <a:latin typeface="XO Oriel"/>
              </a:rPr>
              <a:t>Для правки структуры щёлкните мышью</a:t>
            </a:r>
            <a:endParaRPr b="0" lang="ru-RU" sz="1800" strike="noStrike" u="none">
              <a:solidFill>
                <a:srgbClr val="ffffff"/>
              </a:solidFill>
              <a:uFillTx/>
              <a:latin typeface="XO Oriel"/>
            </a:endParaRPr>
          </a:p>
          <a:p>
            <a:pPr lvl="1" marL="864000" indent="-324000">
              <a:spcBef>
                <a:spcPts val="1134"/>
              </a:spcBef>
              <a:buClr>
                <a:srgbClr val="ffffff"/>
              </a:buClr>
              <a:buSzPct val="75000"/>
              <a:buFont typeface="Symbol" charset="2"/>
              <a:buChar char=""/>
            </a:pPr>
            <a:r>
              <a:rPr b="0" lang="ru-RU" sz="1800" strike="noStrike" u="none">
                <a:solidFill>
                  <a:srgbClr val="ffffff"/>
                </a:solidFill>
                <a:uFillTx/>
                <a:latin typeface="XO Oriel"/>
              </a:rPr>
              <a:t>Второй уровень структуры</a:t>
            </a:r>
            <a:endParaRPr b="0" lang="ru-RU" sz="1800" strike="noStrike" u="none">
              <a:solidFill>
                <a:srgbClr val="ffffff"/>
              </a:solidFill>
              <a:uFillTx/>
              <a:latin typeface="XO Oriel"/>
            </a:endParaRPr>
          </a:p>
          <a:p>
            <a:pPr lvl="2" marL="1296000" indent="-288000">
              <a:spcBef>
                <a:spcPts val="850"/>
              </a:spcBef>
              <a:buClr>
                <a:srgbClr val="ffffff"/>
              </a:buClr>
              <a:buSzPct val="45000"/>
              <a:buFont typeface="Wingdings" charset="2"/>
              <a:buChar char=""/>
            </a:pPr>
            <a:r>
              <a:rPr b="0" lang="ru-RU" sz="1800" strike="noStrike" u="none">
                <a:solidFill>
                  <a:srgbClr val="ffffff"/>
                </a:solidFill>
                <a:uFillTx/>
                <a:latin typeface="XO Oriel"/>
              </a:rPr>
              <a:t>Третий уровень структуры</a:t>
            </a:r>
            <a:endParaRPr b="0" lang="ru-RU" sz="1800" strike="noStrike" u="none">
              <a:solidFill>
                <a:srgbClr val="ffffff"/>
              </a:solidFill>
              <a:uFillTx/>
              <a:latin typeface="XO Oriel"/>
            </a:endParaRPr>
          </a:p>
          <a:p>
            <a:pPr lvl="3" marL="1728000" indent="-216000">
              <a:spcBef>
                <a:spcPts val="567"/>
              </a:spcBef>
              <a:buClr>
                <a:srgbClr val="ffffff"/>
              </a:buClr>
              <a:buSzPct val="75000"/>
              <a:buFont typeface="Symbol" charset="2"/>
              <a:buChar char=""/>
            </a:pPr>
            <a:r>
              <a:rPr b="0" lang="ru-RU" sz="1800" strike="noStrike" u="none">
                <a:solidFill>
                  <a:srgbClr val="ffffff"/>
                </a:solidFill>
                <a:uFillTx/>
                <a:latin typeface="XO Oriel"/>
              </a:rPr>
              <a:t>Четвёртый уровень структуры</a:t>
            </a:r>
            <a:endParaRPr b="0" lang="ru-RU" sz="1800" strike="noStrike" u="none">
              <a:solidFill>
                <a:srgbClr val="ffffff"/>
              </a:solidFill>
              <a:uFillTx/>
              <a:latin typeface="XO Oriel"/>
            </a:endParaRPr>
          </a:p>
          <a:p>
            <a:pPr lvl="4" marL="2160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Пятый уровень структуры</a:t>
            </a:r>
            <a:endParaRPr b="0" lang="ru-RU" sz="1800" strike="noStrike" u="none">
              <a:solidFill>
                <a:srgbClr val="ffffff"/>
              </a:solidFill>
              <a:uFillTx/>
              <a:latin typeface="XO Oriel"/>
            </a:endParaRPr>
          </a:p>
          <a:p>
            <a:pPr lvl="5" marL="2592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Шестой уровень структуры</a:t>
            </a:r>
            <a:endParaRPr b="0" lang="ru-RU" sz="1800" strike="noStrike" u="none">
              <a:solidFill>
                <a:srgbClr val="ffffff"/>
              </a:solidFill>
              <a:uFillTx/>
              <a:latin typeface="XO Oriel"/>
            </a:endParaRPr>
          </a:p>
          <a:p>
            <a:pPr lvl="6" marL="3024000" indent="-216000">
              <a:spcBef>
                <a:spcPts val="283"/>
              </a:spcBef>
              <a:buClr>
                <a:srgbClr val="ffffff"/>
              </a:buClr>
              <a:buSzPct val="45000"/>
              <a:buFont typeface="Wingdings" charset="2"/>
              <a:buChar char=""/>
            </a:pPr>
            <a:r>
              <a:rPr b="0" lang="ru-RU" sz="1800" strike="noStrike" u="none">
                <a:solidFill>
                  <a:srgbClr val="ffffff"/>
                </a:solidFill>
                <a:uFillTx/>
                <a:latin typeface="XO Oriel"/>
              </a:rPr>
              <a:t>Седьмой уровень структуры</a:t>
            </a:r>
            <a:endParaRPr b="0" lang="ru-RU" sz="1800" strike="noStrike" u="none">
              <a:solidFill>
                <a:srgbClr val="ffffff"/>
              </a:solidFill>
              <a:uFillTx/>
              <a:latin typeface="XO Oriel"/>
            </a:endParaRPr>
          </a:p>
        </p:txBody>
      </p:sp>
      <p:sp>
        <p:nvSpPr>
          <p:cNvPr id="132" name="PlaceHolder 3"/>
          <p:cNvSpPr>
            <a:spLocks noGrp="1"/>
          </p:cNvSpPr>
          <p:nvPr>
            <p:ph type="ftr" idx="25"/>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&lt;нижний колонтитул&gt;</a:t>
            </a:r>
            <a:endParaRPr b="0" lang="ru-RU" sz="1200" strike="noStrike" u="none">
              <a:solidFill>
                <a:srgbClr val="ffffff"/>
              </a:solidFill>
              <a:uFillTx/>
              <a:latin typeface="Tinos"/>
            </a:endParaRPr>
          </a:p>
        </p:txBody>
      </p:sp>
      <p:sp>
        <p:nvSpPr>
          <p:cNvPr id="133" name="PlaceHolder 4"/>
          <p:cNvSpPr>
            <a:spLocks noGrp="1"/>
          </p:cNvSpPr>
          <p:nvPr>
            <p:ph type="sldNum" idx="26"/>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1EBB9B31-78B2-4687-8335-6BCDE5CE16AC}"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134" name="PlaceHolder 5"/>
          <p:cNvSpPr>
            <a:spLocks noGrp="1"/>
          </p:cNvSpPr>
          <p:nvPr>
            <p:ph type="dt" idx="27"/>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ru-RU" sz="1400" strike="noStrike" u="none">
                <a:solidFill>
                  <a:srgbClr val="ffffff"/>
                </a:solidFill>
                <a:uFillTx/>
                <a:latin typeface="Tinos"/>
              </a:defRPr>
            </a:lvl1pPr>
          </a:lstStyle>
          <a:p>
            <a:pPr indent="0">
              <a:buNone/>
            </a:pPr>
            <a:r>
              <a:rPr b="0" lang="ru-RU" sz="1400" strike="noStrike" u="none">
                <a:solidFill>
                  <a:srgbClr val="ffffff"/>
                </a:solidFill>
                <a:uFillTx/>
                <a:latin typeface="Tinos"/>
              </a:rPr>
              <a:t>&lt;дата/время&gt;</a:t>
            </a:r>
            <a:endParaRPr b="0" lang="ru-RU" sz="1400" strike="noStrike" u="none">
              <a:solidFill>
                <a:srgbClr val="ffffff"/>
              </a:solidFill>
              <a:uFillTx/>
              <a:latin typeface="Tinos"/>
            </a:endParaRPr>
          </a:p>
        </p:txBody>
      </p:sp>
    </p:spTree>
  </p:cSld>
  <p:clrMap bg1="lt1" tx1="dk1" bg2="lt2" tx2="dk2" accent1="accent1" accent2="accent2" accent3="accent3" accent4="accent4" accent5="accent5" accent6="accent6" hlink="hlink" folHlink="folHlink"/>
  <p:sldLayoutIdLst>
    <p:sldLayoutId id="2147483665" r:id="rId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9.xml"/><Relationship Id="rId3"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9.xml"/>
</Relationships>
</file>

<file path=ppt/slides/_rels/slide4.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31.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43.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slideLayout" Target="../slideLayouts/slideLayout19.xml"/><Relationship Id="rId7"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slideLayout" Target="../slideLayouts/slideLayout31.xml"/><Relationship Id="rId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slideLayout" Target="../slideLayouts/slideLayout19.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6" name="PlaceHolder 1"/>
          <p:cNvSpPr>
            <a:spLocks noGrp="1"/>
          </p:cNvSpPr>
          <p:nvPr>
            <p:ph type="title"/>
          </p:nvPr>
        </p:nvSpPr>
        <p:spPr>
          <a:xfrm>
            <a:off x="1363680" y="2309400"/>
            <a:ext cx="9143280" cy="2553480"/>
          </a:xfrm>
          <a:prstGeom prst="rect">
            <a:avLst/>
          </a:prstGeom>
          <a:noFill/>
          <a:ln w="0">
            <a:noFill/>
          </a:ln>
        </p:spPr>
        <p:txBody>
          <a:bodyPr lIns="90000" rIns="90000" tIns="45000" bIns="45000" anchor="b">
            <a:normAutofit fontScale="85000" lnSpcReduction="19999"/>
          </a:bodyPr>
          <a:p>
            <a:pPr indent="0" algn="ctr">
              <a:lnSpc>
                <a:spcPct val="90000"/>
              </a:lnSpc>
              <a:buNone/>
            </a:pPr>
            <a:r>
              <a:rPr b="0" lang="ru-RU" sz="6000" strike="noStrike" u="none">
                <a:solidFill>
                  <a:srgbClr val="f8b394"/>
                </a:solidFill>
                <a:uFillTx/>
                <a:latin typeface="Calibri Light"/>
              </a:rPr>
              <a:t>ИИ в помощь образовательному процессу»</a:t>
            </a:r>
            <a:br>
              <a:rPr sz="6000"/>
            </a:br>
            <a:endParaRPr b="0" lang="ru-RU" sz="6000" strike="noStrike" u="none">
              <a:solidFill>
                <a:srgbClr val="ffffff"/>
              </a:solidFill>
              <a:uFillTx/>
              <a:latin typeface="XO Oriel"/>
            </a:endParaRPr>
          </a:p>
        </p:txBody>
      </p:sp>
      <p:sp>
        <p:nvSpPr>
          <p:cNvPr id="647" name="PlaceHolder 2"/>
          <p:cNvSpPr>
            <a:spLocks noGrp="1"/>
          </p:cNvSpPr>
          <p:nvPr>
            <p:ph type="subTitle"/>
          </p:nvPr>
        </p:nvSpPr>
        <p:spPr>
          <a:xfrm>
            <a:off x="5231880" y="4217760"/>
            <a:ext cx="5925600" cy="2182320"/>
          </a:xfrm>
          <a:prstGeom prst="rect">
            <a:avLst/>
          </a:prstGeom>
          <a:noFill/>
          <a:ln w="0">
            <a:noFill/>
          </a:ln>
        </p:spPr>
        <p:txBody>
          <a:bodyPr lIns="0" rIns="0" tIns="0" bIns="0" anchor="t">
            <a:noAutofit/>
          </a:bodyPr>
          <a:p>
            <a:pPr indent="0" algn="r">
              <a:lnSpc>
                <a:spcPct val="90000"/>
              </a:lnSpc>
              <a:spcBef>
                <a:spcPts val="1001"/>
              </a:spcBef>
              <a:spcAft>
                <a:spcPts val="1199"/>
              </a:spcAft>
              <a:buNone/>
              <a:tabLst>
                <a:tab algn="l" pos="0"/>
              </a:tabLst>
            </a:pPr>
            <a:r>
              <a:rPr b="0" lang="ru-RU" sz="2400" strike="noStrike" u="none">
                <a:solidFill>
                  <a:srgbClr val="f0f0f5"/>
                </a:solidFill>
                <a:uFillTx/>
                <a:latin typeface="Times New Roman"/>
              </a:rPr>
              <a:t>Подготовила :учитель начальных классов</a:t>
            </a:r>
            <a:endParaRPr b="0" lang="ru-RU" sz="2400" strike="noStrike" u="none">
              <a:solidFill>
                <a:srgbClr val="ffffff"/>
              </a:solidFill>
              <a:uFillTx/>
              <a:latin typeface="XO Oriel"/>
            </a:endParaRPr>
          </a:p>
          <a:p>
            <a:pPr indent="0" algn="r">
              <a:lnSpc>
                <a:spcPct val="90000"/>
              </a:lnSpc>
              <a:spcBef>
                <a:spcPts val="1001"/>
              </a:spcBef>
              <a:spcAft>
                <a:spcPts val="1199"/>
              </a:spcAft>
              <a:buNone/>
              <a:tabLst>
                <a:tab algn="l" pos="0"/>
              </a:tabLst>
            </a:pPr>
            <a:r>
              <a:rPr b="0" lang="ru-RU" sz="2400" strike="noStrike" u="none">
                <a:solidFill>
                  <a:srgbClr val="f0f0f5"/>
                </a:solidFill>
                <a:uFillTx/>
                <a:latin typeface="Times New Roman"/>
              </a:rPr>
              <a:t> </a:t>
            </a:r>
            <a:r>
              <a:rPr b="0" lang="ru-RU" sz="2400" strike="noStrike" u="none">
                <a:solidFill>
                  <a:srgbClr val="f0f0f5"/>
                </a:solidFill>
                <a:uFillTx/>
                <a:latin typeface="Times New Roman"/>
              </a:rPr>
              <a:t>МБОУ « СОШ №44»г. Полысаево</a:t>
            </a:r>
            <a:endParaRPr b="0" lang="ru-RU" sz="2400" strike="noStrike" u="none">
              <a:solidFill>
                <a:srgbClr val="ffffff"/>
              </a:solidFill>
              <a:uFillTx/>
              <a:latin typeface="XO Oriel"/>
            </a:endParaRPr>
          </a:p>
          <a:p>
            <a:pPr indent="0" algn="r">
              <a:lnSpc>
                <a:spcPct val="90000"/>
              </a:lnSpc>
              <a:spcBef>
                <a:spcPts val="1001"/>
              </a:spcBef>
              <a:spcAft>
                <a:spcPts val="1199"/>
              </a:spcAft>
              <a:buNone/>
              <a:tabLst>
                <a:tab algn="l" pos="0"/>
              </a:tabLst>
            </a:pPr>
            <a:r>
              <a:rPr b="0" lang="ru-RU" sz="2400" strike="noStrike" u="none">
                <a:solidFill>
                  <a:srgbClr val="f0f0f5"/>
                </a:solidFill>
                <a:uFillTx/>
                <a:latin typeface="Times New Roman"/>
              </a:rPr>
              <a:t>Демина Анна Евгеньевна</a:t>
            </a:r>
            <a:endParaRPr b="0" lang="ru-RU" sz="2400" strike="noStrike" u="none">
              <a:solidFill>
                <a:srgbClr val="ffffff"/>
              </a:solidFill>
              <a:uFillTx/>
              <a:latin typeface="XO Orie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8" name="PlaceHolder 1"/>
          <p:cNvSpPr>
            <a:spLocks noGrp="1"/>
          </p:cNvSpPr>
          <p:nvPr>
            <p:ph type="title"/>
          </p:nvPr>
        </p:nvSpPr>
        <p:spPr>
          <a:xfrm>
            <a:off x="838080" y="365040"/>
            <a:ext cx="10514880" cy="1324800"/>
          </a:xfrm>
          <a:prstGeom prst="rect">
            <a:avLst/>
          </a:prstGeom>
          <a:noFill/>
          <a:ln w="0">
            <a:noFill/>
          </a:ln>
        </p:spPr>
        <p:txBody>
          <a:bodyPr lIns="90000" rIns="90000" tIns="45000" bIns="45000" anchor="ctr">
            <a:noAutofit/>
          </a:bodyPr>
          <a:p>
            <a:pPr indent="0" algn="ctr">
              <a:buNone/>
            </a:pPr>
            <a:endParaRPr b="0" lang="ru-RU" sz="1800" strike="noStrike" u="none">
              <a:solidFill>
                <a:srgbClr val="000000"/>
              </a:solidFill>
              <a:uFillTx/>
              <a:latin typeface="XO Oriel"/>
            </a:endParaRPr>
          </a:p>
        </p:txBody>
      </p:sp>
      <p:pic>
        <p:nvPicPr>
          <p:cNvPr id="649" name="Объект 1" descr=""/>
          <p:cNvPicPr/>
          <p:nvPr/>
        </p:nvPicPr>
        <p:blipFill>
          <a:blip r:embed="rId1"/>
          <a:stretch/>
        </p:blipFill>
        <p:spPr>
          <a:xfrm>
            <a:off x="0" y="0"/>
            <a:ext cx="12191400" cy="6857280"/>
          </a:xfrm>
          <a:prstGeom prst="rect">
            <a:avLst/>
          </a:prstGeom>
          <a:ln w="0">
            <a:noFill/>
          </a:ln>
        </p:spPr>
      </p:pic>
      <p:sp>
        <p:nvSpPr>
          <p:cNvPr id="650" name="PlaceHolder 2"/>
          <p:cNvSpPr>
            <a:spLocks noGrp="1"/>
          </p:cNvSpPr>
          <p:nvPr>
            <p:ph type="dt" idx="112"/>
          </p:nvPr>
        </p:nvSpPr>
        <p:spPr>
          <a:xfrm>
            <a:off x="838080" y="6356520"/>
            <a:ext cx="2742480" cy="364320"/>
          </a:xfrm>
          <a:prstGeom prst="rect">
            <a:avLst/>
          </a:prstGeom>
          <a:noFill/>
          <a:ln w="0">
            <a:noFill/>
          </a:ln>
        </p:spPr>
        <p:txBody>
          <a:bodyPr lIns="90000" rIns="90000" tIns="45000" bIns="45000" anchor="ctr">
            <a:noAutofit/>
          </a:bodyPr>
          <a:lstStyle>
            <a:lvl1pPr indent="0">
              <a:lnSpc>
                <a:spcPct val="100000"/>
              </a:lnSpc>
              <a:buNone/>
              <a:defRPr b="0" lang="en-US" sz="1200" strike="noStrike" u="none">
                <a:solidFill>
                  <a:srgbClr val="9097a3"/>
                </a:solidFill>
                <a:uFillTx/>
                <a:latin typeface="Calibri"/>
              </a:defRPr>
            </a:lvl1pPr>
          </a:lstStyle>
          <a:p>
            <a:pPr indent="0">
              <a:lnSpc>
                <a:spcPct val="100000"/>
              </a:lnSpc>
              <a:buNone/>
            </a:pPr>
            <a:r>
              <a:rPr b="0" lang="en-US" sz="1200" strike="noStrike" u="none">
                <a:solidFill>
                  <a:srgbClr val="9097a3"/>
                </a:solidFill>
                <a:uFillTx/>
                <a:latin typeface="Calibri"/>
              </a:rPr>
              <a:t>Date</a:t>
            </a:r>
            <a:endParaRPr b="0" lang="ru-RU" sz="1200" strike="noStrike" u="none">
              <a:solidFill>
                <a:srgbClr val="000000"/>
              </a:solidFill>
              <a:uFillTx/>
              <a:latin typeface="Tinos"/>
            </a:endParaRPr>
          </a:p>
        </p:txBody>
      </p:sp>
      <p:sp>
        <p:nvSpPr>
          <p:cNvPr id="651" name="PlaceHolder 3"/>
          <p:cNvSpPr>
            <a:spLocks noGrp="1"/>
          </p:cNvSpPr>
          <p:nvPr>
            <p:ph type="ftr" idx="113"/>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Your Footer Here</a:t>
            </a:r>
            <a:endParaRPr b="0" lang="ru-RU" sz="1200" strike="noStrike" u="none">
              <a:solidFill>
                <a:srgbClr val="000000"/>
              </a:solidFill>
              <a:uFillTx/>
              <a:latin typeface="Tinos"/>
            </a:endParaRPr>
          </a:p>
        </p:txBody>
      </p:sp>
      <p:sp>
        <p:nvSpPr>
          <p:cNvPr id="652" name="PlaceHolder 4"/>
          <p:cNvSpPr>
            <a:spLocks noGrp="1"/>
          </p:cNvSpPr>
          <p:nvPr>
            <p:ph type="sldNum" idx="114"/>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E3497129-3A32-401B-9454-90AD8EE3061D}" type="slidenum">
              <a:rPr b="0" lang="en-US" sz="1200" strike="noStrike" u="none">
                <a:solidFill>
                  <a:srgbClr val="9097a3"/>
                </a:solidFill>
                <a:uFillTx/>
                <a:latin typeface="Calibri"/>
              </a:rPr>
              <a:t>&lt;номер&gt;</a:t>
            </a:fld>
            <a:endParaRPr b="0" lang="ru-RU" sz="1200" strike="noStrike" u="none">
              <a:solidFill>
                <a:srgbClr val="000000"/>
              </a:solidFill>
              <a:uFillTx/>
              <a:latin typeface="Tinos"/>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3" name="PlaceHolder 1"/>
          <p:cNvSpPr>
            <a:spLocks noGrp="1"/>
          </p:cNvSpPr>
          <p:nvPr>
            <p:ph type="title"/>
          </p:nvPr>
        </p:nvSpPr>
        <p:spPr>
          <a:xfrm>
            <a:off x="838080" y="883440"/>
            <a:ext cx="10514880" cy="1324800"/>
          </a:xfrm>
          <a:prstGeom prst="rect">
            <a:avLst/>
          </a:prstGeom>
          <a:noFill/>
          <a:ln w="0">
            <a:noFill/>
          </a:ln>
        </p:spPr>
        <p:txBody>
          <a:bodyPr lIns="90000" rIns="90000" tIns="45000" bIns="45000" anchor="ctr">
            <a:noAutofit/>
          </a:bodyPr>
          <a:p>
            <a:pPr indent="0" algn="ctr">
              <a:lnSpc>
                <a:spcPct val="90000"/>
              </a:lnSpc>
              <a:buNone/>
            </a:pPr>
            <a:r>
              <a:rPr b="0" lang="ru-RU" sz="4400" strike="noStrike" u="none">
                <a:solidFill>
                  <a:srgbClr val="303049"/>
                </a:solidFill>
                <a:uFillTx/>
                <a:latin typeface="Times New Roman"/>
              </a:rPr>
              <a:t>Результаты ЕГЭ-2022</a:t>
            </a:r>
            <a:endParaRPr b="0" lang="ru-RU" sz="4400" strike="noStrike" u="none">
              <a:solidFill>
                <a:srgbClr val="000000"/>
              </a:solidFill>
              <a:uFillTx/>
              <a:latin typeface="XO Oriel"/>
            </a:endParaRPr>
          </a:p>
        </p:txBody>
      </p:sp>
      <p:sp>
        <p:nvSpPr>
          <p:cNvPr id="654" name="PlaceHolder 2"/>
          <p:cNvSpPr>
            <a:spLocks noGrp="1"/>
          </p:cNvSpPr>
          <p:nvPr>
            <p:ph type="dt" idx="115"/>
          </p:nvPr>
        </p:nvSpPr>
        <p:spPr>
          <a:xfrm>
            <a:off x="838080" y="6356520"/>
            <a:ext cx="2742480" cy="364320"/>
          </a:xfrm>
          <a:prstGeom prst="rect">
            <a:avLst/>
          </a:prstGeom>
          <a:noFill/>
          <a:ln w="0">
            <a:noFill/>
          </a:ln>
        </p:spPr>
        <p:txBody>
          <a:bodyPr lIns="90000" rIns="90000" tIns="45000" bIns="45000" anchor="ctr">
            <a:noAutofit/>
          </a:bodyPr>
          <a:lstStyle>
            <a:lvl1pPr indent="0">
              <a:lnSpc>
                <a:spcPct val="100000"/>
              </a:lnSpc>
              <a:buNone/>
              <a:defRPr b="0" lang="en-US" sz="1200" strike="noStrike" u="none">
                <a:solidFill>
                  <a:srgbClr val="9097a3"/>
                </a:solidFill>
                <a:uFillTx/>
                <a:latin typeface="Calibri"/>
              </a:defRPr>
            </a:lvl1pPr>
          </a:lstStyle>
          <a:p>
            <a:pPr indent="0">
              <a:lnSpc>
                <a:spcPct val="100000"/>
              </a:lnSpc>
              <a:buNone/>
            </a:pPr>
            <a:r>
              <a:rPr b="0" lang="en-US" sz="1200" strike="noStrike" u="none">
                <a:solidFill>
                  <a:srgbClr val="9097a3"/>
                </a:solidFill>
                <a:uFillTx/>
                <a:latin typeface="Calibri"/>
              </a:rPr>
              <a:t>Date</a:t>
            </a:r>
            <a:endParaRPr b="0" lang="ru-RU" sz="1200" strike="noStrike" u="none">
              <a:solidFill>
                <a:srgbClr val="000000"/>
              </a:solidFill>
              <a:uFillTx/>
              <a:latin typeface="Tinos"/>
            </a:endParaRPr>
          </a:p>
        </p:txBody>
      </p:sp>
      <p:graphicFrame>
        <p:nvGraphicFramePr>
          <p:cNvPr id="655" name="Объект 8"/>
          <p:cNvGraphicFramePr/>
          <p:nvPr/>
        </p:nvGraphicFramePr>
        <p:xfrm>
          <a:off x="65880" y="2061360"/>
          <a:ext cx="12125160" cy="2529360"/>
        </p:xfrm>
        <a:graphic>
          <a:graphicData uri="http://schemas.openxmlformats.org/drawingml/2006/table">
            <a:tbl>
              <a:tblPr/>
              <a:tblGrid>
                <a:gridCol w="2629800"/>
                <a:gridCol w="2036160"/>
                <a:gridCol w="1888560"/>
                <a:gridCol w="2079720"/>
                <a:gridCol w="1411200"/>
                <a:gridCol w="2080080"/>
              </a:tblGrid>
              <a:tr h="1171440">
                <a:tc>
                  <a:txBody>
                    <a:bodyPr anchor="t">
                      <a:noAutofit/>
                    </a:bodyPr>
                    <a:p>
                      <a:pPr algn="ctr">
                        <a:lnSpc>
                          <a:spcPct val="100000"/>
                        </a:lnSpc>
                      </a:pPr>
                      <a:r>
                        <a:rPr b="1" lang="ru-RU" sz="2400" strike="noStrike" u="none">
                          <a:solidFill>
                            <a:srgbClr val="f0f0f5"/>
                          </a:solidFill>
                          <a:uFillTx/>
                          <a:latin typeface="Times New Roman"/>
                        </a:rPr>
                        <a:t>Предмет</a:t>
                      </a:r>
                      <a:endParaRPr b="0" lang="ru-RU" sz="2400" strike="noStrike" u="none">
                        <a:solidFill>
                          <a:srgbClr val="000000"/>
                        </a:solidFill>
                        <a:uFillTx/>
                        <a:latin typeface="XO Oriel"/>
                      </a:endParaRPr>
                    </a:p>
                  </a:txBody>
                  <a:tcPr anchor="t" marL="91440" marR="91440">
                    <a:lnL w="12240">
                      <a:solidFill>
                        <a:srgbClr val="f0f0f5"/>
                      </a:solidFill>
                      <a:prstDash val="solid"/>
                    </a:lnL>
                    <a:lnR w="12240">
                      <a:solidFill>
                        <a:srgbClr val="f0f0f5"/>
                      </a:solidFill>
                      <a:prstDash val="solid"/>
                    </a:lnR>
                    <a:lnT w="12240">
                      <a:solidFill>
                        <a:srgbClr val="f0f0f5"/>
                      </a:solidFill>
                      <a:prstDash val="solid"/>
                    </a:lnT>
                    <a:lnB w="38160">
                      <a:solidFill>
                        <a:srgbClr val="f0f0f5"/>
                      </a:solidFill>
                      <a:prstDash val="solid"/>
                    </a:lnB>
                    <a:solidFill>
                      <a:srgbClr val="f8b394"/>
                    </a:solidFill>
                  </a:tcPr>
                </a:tc>
                <a:tc>
                  <a:txBody>
                    <a:bodyPr anchor="t">
                      <a:noAutofit/>
                    </a:bodyPr>
                    <a:p>
                      <a:pPr algn="ctr">
                        <a:lnSpc>
                          <a:spcPct val="100000"/>
                        </a:lnSpc>
                      </a:pPr>
                      <a:r>
                        <a:rPr b="1" lang="ru-RU" sz="2400" strike="noStrike" u="none">
                          <a:solidFill>
                            <a:srgbClr val="f0f0f5"/>
                          </a:solidFill>
                          <a:uFillTx/>
                          <a:latin typeface="Times New Roman"/>
                        </a:rPr>
                        <a:t>ФИО учителя</a:t>
                      </a:r>
                      <a:endParaRPr b="0" lang="ru-RU" sz="2400" strike="noStrike" u="none">
                        <a:solidFill>
                          <a:srgbClr val="000000"/>
                        </a:solidFill>
                        <a:uFillTx/>
                        <a:latin typeface="XO Oriel"/>
                      </a:endParaRPr>
                    </a:p>
                  </a:txBody>
                  <a:tcPr anchor="t" marL="91440" marR="91440">
                    <a:lnL w="12240">
                      <a:solidFill>
                        <a:srgbClr val="f0f0f5"/>
                      </a:solidFill>
                      <a:prstDash val="solid"/>
                    </a:lnL>
                    <a:lnR w="12240">
                      <a:solidFill>
                        <a:srgbClr val="f0f0f5"/>
                      </a:solidFill>
                      <a:prstDash val="solid"/>
                    </a:lnR>
                    <a:lnT w="12240">
                      <a:solidFill>
                        <a:srgbClr val="f0f0f5"/>
                      </a:solidFill>
                      <a:prstDash val="solid"/>
                    </a:lnT>
                    <a:lnB w="38160">
                      <a:solidFill>
                        <a:srgbClr val="f0f0f5"/>
                      </a:solidFill>
                      <a:prstDash val="solid"/>
                    </a:lnB>
                    <a:solidFill>
                      <a:srgbClr val="f8b394"/>
                    </a:solidFill>
                  </a:tcPr>
                </a:tc>
                <a:tc>
                  <a:txBody>
                    <a:bodyPr anchor="t">
                      <a:noAutofit/>
                    </a:bodyPr>
                    <a:p>
                      <a:pPr algn="ctr">
                        <a:lnSpc>
                          <a:spcPct val="100000"/>
                        </a:lnSpc>
                      </a:pPr>
                      <a:r>
                        <a:rPr b="1" lang="ru-RU" sz="2400" strike="noStrike" u="none">
                          <a:solidFill>
                            <a:srgbClr val="f0f0f5"/>
                          </a:solidFill>
                          <a:uFillTx/>
                          <a:latin typeface="Times New Roman"/>
                        </a:rPr>
                        <a:t>Количество сдававших ЕГЭ</a:t>
                      </a:r>
                      <a:endParaRPr b="0" lang="ru-RU" sz="2400" strike="noStrike" u="none">
                        <a:solidFill>
                          <a:srgbClr val="000000"/>
                        </a:solidFill>
                        <a:uFillTx/>
                        <a:latin typeface="XO Oriel"/>
                      </a:endParaRPr>
                    </a:p>
                  </a:txBody>
                  <a:tcPr anchor="t" marL="91440" marR="91440">
                    <a:lnL w="12240">
                      <a:solidFill>
                        <a:srgbClr val="f0f0f5"/>
                      </a:solidFill>
                      <a:prstDash val="solid"/>
                    </a:lnL>
                    <a:lnR w="12240">
                      <a:solidFill>
                        <a:srgbClr val="f0f0f5"/>
                      </a:solidFill>
                      <a:prstDash val="solid"/>
                    </a:lnR>
                    <a:lnT w="12240">
                      <a:solidFill>
                        <a:srgbClr val="f0f0f5"/>
                      </a:solidFill>
                      <a:prstDash val="solid"/>
                    </a:lnT>
                    <a:lnB w="38160">
                      <a:solidFill>
                        <a:srgbClr val="f0f0f5"/>
                      </a:solidFill>
                      <a:prstDash val="solid"/>
                    </a:lnB>
                    <a:solidFill>
                      <a:srgbClr val="f8b394"/>
                    </a:solidFill>
                  </a:tcPr>
                </a:tc>
                <a:tc>
                  <a:txBody>
                    <a:bodyPr anchor="t">
                      <a:noAutofit/>
                    </a:bodyPr>
                    <a:p>
                      <a:pPr algn="ctr">
                        <a:lnSpc>
                          <a:spcPct val="100000"/>
                        </a:lnSpc>
                      </a:pPr>
                      <a:r>
                        <a:rPr b="1" lang="ru-RU" sz="2400" strike="noStrike" u="none">
                          <a:solidFill>
                            <a:srgbClr val="f0f0f5"/>
                          </a:solidFill>
                          <a:uFillTx/>
                          <a:latin typeface="Times New Roman"/>
                        </a:rPr>
                        <a:t>Количество сдавших</a:t>
                      </a:r>
                      <a:endParaRPr b="0" lang="ru-RU" sz="2400" strike="noStrike" u="none">
                        <a:solidFill>
                          <a:srgbClr val="000000"/>
                        </a:solidFill>
                        <a:uFillTx/>
                        <a:latin typeface="XO Oriel"/>
                      </a:endParaRPr>
                    </a:p>
                  </a:txBody>
                  <a:tcPr anchor="t" marL="91440" marR="91440">
                    <a:lnL w="12240">
                      <a:solidFill>
                        <a:srgbClr val="f0f0f5"/>
                      </a:solidFill>
                      <a:prstDash val="solid"/>
                    </a:lnL>
                    <a:lnR w="12240">
                      <a:solidFill>
                        <a:srgbClr val="f0f0f5"/>
                      </a:solidFill>
                      <a:prstDash val="solid"/>
                    </a:lnR>
                    <a:lnT w="12240">
                      <a:solidFill>
                        <a:srgbClr val="f0f0f5"/>
                      </a:solidFill>
                      <a:prstDash val="solid"/>
                    </a:lnT>
                    <a:lnB w="38160">
                      <a:solidFill>
                        <a:srgbClr val="f0f0f5"/>
                      </a:solidFill>
                      <a:prstDash val="solid"/>
                    </a:lnB>
                    <a:solidFill>
                      <a:srgbClr val="f8b394"/>
                    </a:solidFill>
                  </a:tcPr>
                </a:tc>
                <a:tc>
                  <a:txBody>
                    <a:bodyPr anchor="t">
                      <a:noAutofit/>
                    </a:bodyPr>
                    <a:p>
                      <a:pPr algn="ctr">
                        <a:lnSpc>
                          <a:spcPct val="100000"/>
                        </a:lnSpc>
                      </a:pPr>
                      <a:r>
                        <a:rPr b="1" lang="ru-RU" sz="2400" strike="noStrike" u="none">
                          <a:solidFill>
                            <a:srgbClr val="f0f0f5"/>
                          </a:solidFill>
                          <a:uFillTx/>
                          <a:latin typeface="Times New Roman"/>
                        </a:rPr>
                        <a:t>Средний балл</a:t>
                      </a:r>
                      <a:endParaRPr b="0" lang="ru-RU" sz="2400" strike="noStrike" u="none">
                        <a:solidFill>
                          <a:srgbClr val="000000"/>
                        </a:solidFill>
                        <a:uFillTx/>
                        <a:latin typeface="XO Oriel"/>
                      </a:endParaRPr>
                    </a:p>
                  </a:txBody>
                  <a:tcPr anchor="t" marL="91440" marR="91440">
                    <a:lnL w="12240">
                      <a:solidFill>
                        <a:srgbClr val="f0f0f5"/>
                      </a:solidFill>
                      <a:prstDash val="solid"/>
                    </a:lnL>
                    <a:lnR w="12240">
                      <a:solidFill>
                        <a:srgbClr val="f0f0f5"/>
                      </a:solidFill>
                      <a:prstDash val="solid"/>
                    </a:lnR>
                    <a:lnT w="12240">
                      <a:solidFill>
                        <a:srgbClr val="f0f0f5"/>
                      </a:solidFill>
                      <a:prstDash val="solid"/>
                    </a:lnT>
                    <a:lnB w="38160">
                      <a:solidFill>
                        <a:srgbClr val="f0f0f5"/>
                      </a:solidFill>
                      <a:prstDash val="solid"/>
                    </a:lnB>
                    <a:solidFill>
                      <a:srgbClr val="f8b394"/>
                    </a:solidFill>
                  </a:tcPr>
                </a:tc>
                <a:tc>
                  <a:txBody>
                    <a:bodyPr anchor="t">
                      <a:noAutofit/>
                    </a:bodyPr>
                    <a:p>
                      <a:pPr algn="ctr">
                        <a:lnSpc>
                          <a:spcPct val="100000"/>
                        </a:lnSpc>
                      </a:pPr>
                      <a:r>
                        <a:rPr b="1" lang="ru-RU" sz="2400" strike="noStrike" u="none">
                          <a:solidFill>
                            <a:srgbClr val="f0f0f5"/>
                          </a:solidFill>
                          <a:uFillTx/>
                          <a:latin typeface="Times New Roman"/>
                        </a:rPr>
                        <a:t>Средний балл по России</a:t>
                      </a:r>
                      <a:endParaRPr b="0" lang="ru-RU" sz="2400" strike="noStrike" u="none">
                        <a:solidFill>
                          <a:srgbClr val="000000"/>
                        </a:solidFill>
                        <a:uFillTx/>
                        <a:latin typeface="XO Oriel"/>
                      </a:endParaRPr>
                    </a:p>
                  </a:txBody>
                  <a:tcPr anchor="t" marL="91440" marR="91440">
                    <a:lnL w="12240">
                      <a:solidFill>
                        <a:srgbClr val="f0f0f5"/>
                      </a:solidFill>
                      <a:prstDash val="solid"/>
                    </a:lnL>
                    <a:lnR w="12240">
                      <a:solidFill>
                        <a:srgbClr val="f0f0f5"/>
                      </a:solidFill>
                      <a:prstDash val="solid"/>
                    </a:lnR>
                    <a:lnT w="12240">
                      <a:solidFill>
                        <a:srgbClr val="f0f0f5"/>
                      </a:solidFill>
                      <a:prstDash val="solid"/>
                    </a:lnT>
                    <a:lnB w="38160">
                      <a:solidFill>
                        <a:srgbClr val="f0f0f5"/>
                      </a:solidFill>
                      <a:prstDash val="solid"/>
                    </a:lnB>
                    <a:solidFill>
                      <a:srgbClr val="f8b394"/>
                    </a:solidFill>
                  </a:tcPr>
                </a:tc>
              </a:tr>
              <a:tr h="994680">
                <a:tc>
                  <a:txBody>
                    <a:bodyPr anchor="t">
                      <a:noAutofit/>
                    </a:bodyPr>
                    <a:p>
                      <a:pPr>
                        <a:lnSpc>
                          <a:spcPct val="100000"/>
                        </a:lnSpc>
                      </a:pPr>
                      <a:r>
                        <a:rPr b="0" lang="ru-RU" sz="3200" strike="noStrike" u="none">
                          <a:solidFill>
                            <a:srgbClr val="38516e"/>
                          </a:solidFill>
                          <a:uFillTx/>
                          <a:latin typeface="Times New Roman"/>
                        </a:rPr>
                        <a:t>Информатика</a:t>
                      </a:r>
                      <a:endParaRPr b="0" lang="ru-RU" sz="3200" strike="noStrike" u="none">
                        <a:solidFill>
                          <a:srgbClr val="000000"/>
                        </a:solidFill>
                        <a:uFillTx/>
                        <a:latin typeface="XO Oriel"/>
                      </a:endParaRPr>
                    </a:p>
                  </a:txBody>
                  <a:tcPr anchor="t" marL="91440" marR="91440">
                    <a:lnL w="12240">
                      <a:solidFill>
                        <a:srgbClr val="f0f0f5"/>
                      </a:solidFill>
                      <a:prstDash val="solid"/>
                    </a:lnL>
                    <a:lnR w="12240">
                      <a:solidFill>
                        <a:srgbClr val="f0f0f5"/>
                      </a:solidFill>
                      <a:prstDash val="solid"/>
                    </a:lnR>
                    <a:lnT w="12240">
                      <a:solidFill>
                        <a:srgbClr val="f0f0f5"/>
                      </a:solidFill>
                      <a:prstDash val="solid"/>
                    </a:lnT>
                    <a:lnB w="12240">
                      <a:solidFill>
                        <a:srgbClr val="f0f0f5"/>
                      </a:solidFill>
                      <a:prstDash val="solid"/>
                    </a:lnB>
                    <a:solidFill>
                      <a:srgbClr val="fce4dc"/>
                    </a:solidFill>
                  </a:tcPr>
                </a:tc>
                <a:tc>
                  <a:txBody>
                    <a:bodyPr anchor="t">
                      <a:noAutofit/>
                    </a:bodyPr>
                    <a:p>
                      <a:pPr>
                        <a:lnSpc>
                          <a:spcPct val="100000"/>
                        </a:lnSpc>
                      </a:pPr>
                      <a:r>
                        <a:rPr b="0" lang="ru-RU" sz="3200" strike="noStrike" u="none">
                          <a:solidFill>
                            <a:srgbClr val="38516e"/>
                          </a:solidFill>
                          <a:uFillTx/>
                          <a:latin typeface="Times New Roman"/>
                        </a:rPr>
                        <a:t>Суздалева С.Д</a:t>
                      </a:r>
                      <a:endParaRPr b="0" lang="ru-RU" sz="3200" strike="noStrike" u="none">
                        <a:solidFill>
                          <a:srgbClr val="000000"/>
                        </a:solidFill>
                        <a:uFillTx/>
                        <a:latin typeface="XO Oriel"/>
                      </a:endParaRPr>
                    </a:p>
                  </a:txBody>
                  <a:tcPr anchor="t" marL="91440" marR="91440">
                    <a:lnL w="12240">
                      <a:solidFill>
                        <a:srgbClr val="f0f0f5"/>
                      </a:solidFill>
                      <a:prstDash val="solid"/>
                    </a:lnL>
                    <a:lnR w="12240">
                      <a:solidFill>
                        <a:srgbClr val="f0f0f5"/>
                      </a:solidFill>
                      <a:prstDash val="solid"/>
                    </a:lnR>
                    <a:lnT w="12240">
                      <a:solidFill>
                        <a:srgbClr val="f0f0f5"/>
                      </a:solidFill>
                      <a:prstDash val="solid"/>
                    </a:lnT>
                    <a:lnB w="12240">
                      <a:solidFill>
                        <a:srgbClr val="f0f0f5"/>
                      </a:solidFill>
                      <a:prstDash val="solid"/>
                    </a:lnB>
                    <a:solidFill>
                      <a:srgbClr val="fce4dc"/>
                    </a:solidFill>
                  </a:tcPr>
                </a:tc>
                <a:tc>
                  <a:txBody>
                    <a:bodyPr anchor="t">
                      <a:noAutofit/>
                    </a:bodyPr>
                    <a:p>
                      <a:pPr>
                        <a:lnSpc>
                          <a:spcPct val="100000"/>
                        </a:lnSpc>
                      </a:pPr>
                      <a:r>
                        <a:rPr b="0" lang="ru-RU" sz="3200" strike="noStrike" u="none">
                          <a:solidFill>
                            <a:srgbClr val="38516e"/>
                          </a:solidFill>
                          <a:uFillTx/>
                          <a:latin typeface="Times New Roman"/>
                        </a:rPr>
                        <a:t>14</a:t>
                      </a:r>
                      <a:endParaRPr b="0" lang="ru-RU" sz="3200" strike="noStrike" u="none">
                        <a:solidFill>
                          <a:srgbClr val="000000"/>
                        </a:solidFill>
                        <a:uFillTx/>
                        <a:latin typeface="XO Oriel"/>
                      </a:endParaRPr>
                    </a:p>
                  </a:txBody>
                  <a:tcPr anchor="t" marL="91440" marR="91440">
                    <a:lnL w="12240">
                      <a:solidFill>
                        <a:srgbClr val="f0f0f5"/>
                      </a:solidFill>
                      <a:prstDash val="solid"/>
                    </a:lnL>
                    <a:lnR w="12240">
                      <a:solidFill>
                        <a:srgbClr val="f0f0f5"/>
                      </a:solidFill>
                      <a:prstDash val="solid"/>
                    </a:lnR>
                    <a:lnT w="12240">
                      <a:solidFill>
                        <a:srgbClr val="f0f0f5"/>
                      </a:solidFill>
                      <a:prstDash val="solid"/>
                    </a:lnT>
                    <a:lnB w="12240">
                      <a:solidFill>
                        <a:srgbClr val="f0f0f5"/>
                      </a:solidFill>
                      <a:prstDash val="solid"/>
                    </a:lnB>
                    <a:solidFill>
                      <a:srgbClr val="fce4dc"/>
                    </a:solidFill>
                  </a:tcPr>
                </a:tc>
                <a:tc>
                  <a:txBody>
                    <a:bodyPr anchor="t">
                      <a:noAutofit/>
                    </a:bodyPr>
                    <a:p>
                      <a:pPr>
                        <a:lnSpc>
                          <a:spcPct val="100000"/>
                        </a:lnSpc>
                      </a:pPr>
                      <a:r>
                        <a:rPr b="0" lang="ru-RU" sz="3200" strike="noStrike" u="none">
                          <a:solidFill>
                            <a:srgbClr val="38516e"/>
                          </a:solidFill>
                          <a:uFillTx/>
                          <a:latin typeface="Times New Roman"/>
                        </a:rPr>
                        <a:t>14</a:t>
                      </a:r>
                      <a:endParaRPr b="0" lang="ru-RU" sz="3200" strike="noStrike" u="none">
                        <a:solidFill>
                          <a:srgbClr val="000000"/>
                        </a:solidFill>
                        <a:uFillTx/>
                        <a:latin typeface="XO Oriel"/>
                      </a:endParaRPr>
                    </a:p>
                  </a:txBody>
                  <a:tcPr anchor="t" marL="91440" marR="91440">
                    <a:lnL w="12240">
                      <a:solidFill>
                        <a:srgbClr val="f0f0f5"/>
                      </a:solidFill>
                      <a:prstDash val="solid"/>
                    </a:lnL>
                    <a:lnR w="12240">
                      <a:solidFill>
                        <a:srgbClr val="f0f0f5"/>
                      </a:solidFill>
                      <a:prstDash val="solid"/>
                    </a:lnR>
                    <a:lnT w="12240">
                      <a:solidFill>
                        <a:srgbClr val="f0f0f5"/>
                      </a:solidFill>
                      <a:prstDash val="solid"/>
                    </a:lnT>
                    <a:lnB w="12240">
                      <a:solidFill>
                        <a:srgbClr val="f0f0f5"/>
                      </a:solidFill>
                      <a:prstDash val="solid"/>
                    </a:lnB>
                    <a:solidFill>
                      <a:srgbClr val="fce4dc"/>
                    </a:solidFill>
                  </a:tcPr>
                </a:tc>
                <a:tc>
                  <a:txBody>
                    <a:bodyPr anchor="t">
                      <a:noAutofit/>
                    </a:bodyPr>
                    <a:p>
                      <a:pPr>
                        <a:lnSpc>
                          <a:spcPct val="100000"/>
                        </a:lnSpc>
                      </a:pPr>
                      <a:r>
                        <a:rPr b="0" lang="ru-RU" sz="3200" strike="noStrike" u="none">
                          <a:solidFill>
                            <a:srgbClr val="38516e"/>
                          </a:solidFill>
                          <a:uFillTx/>
                          <a:latin typeface="Times New Roman"/>
                        </a:rPr>
                        <a:t>71</a:t>
                      </a:r>
                      <a:endParaRPr b="0" lang="ru-RU" sz="3200" strike="noStrike" u="none">
                        <a:solidFill>
                          <a:srgbClr val="000000"/>
                        </a:solidFill>
                        <a:uFillTx/>
                        <a:latin typeface="XO Oriel"/>
                      </a:endParaRPr>
                    </a:p>
                  </a:txBody>
                  <a:tcPr anchor="t" marL="91440" marR="91440">
                    <a:lnL w="12240">
                      <a:solidFill>
                        <a:srgbClr val="f0f0f5"/>
                      </a:solidFill>
                      <a:prstDash val="solid"/>
                    </a:lnL>
                    <a:lnR w="12240">
                      <a:solidFill>
                        <a:srgbClr val="f0f0f5"/>
                      </a:solidFill>
                      <a:prstDash val="solid"/>
                    </a:lnR>
                    <a:lnT w="12240">
                      <a:solidFill>
                        <a:srgbClr val="f0f0f5"/>
                      </a:solidFill>
                      <a:prstDash val="solid"/>
                    </a:lnT>
                    <a:lnB w="12240">
                      <a:solidFill>
                        <a:srgbClr val="f0f0f5"/>
                      </a:solidFill>
                      <a:prstDash val="solid"/>
                    </a:lnB>
                    <a:solidFill>
                      <a:srgbClr val="fce4dc"/>
                    </a:solidFill>
                  </a:tcPr>
                </a:tc>
                <a:tc>
                  <a:txBody>
                    <a:bodyPr anchor="t">
                      <a:noAutofit/>
                    </a:bodyPr>
                    <a:p>
                      <a:pPr>
                        <a:lnSpc>
                          <a:spcPct val="100000"/>
                        </a:lnSpc>
                      </a:pPr>
                      <a:r>
                        <a:rPr b="0" lang="ru-RU" sz="3200" strike="noStrike" u="none">
                          <a:solidFill>
                            <a:srgbClr val="38516e"/>
                          </a:solidFill>
                          <a:uFillTx/>
                          <a:latin typeface="Times New Roman"/>
                        </a:rPr>
                        <a:t>63</a:t>
                      </a:r>
                      <a:endParaRPr b="0" lang="ru-RU" sz="3200" strike="noStrike" u="none">
                        <a:solidFill>
                          <a:srgbClr val="000000"/>
                        </a:solidFill>
                        <a:uFillTx/>
                        <a:latin typeface="XO Oriel"/>
                      </a:endParaRPr>
                    </a:p>
                  </a:txBody>
                  <a:tcPr anchor="t" marL="91440" marR="91440">
                    <a:lnL w="12240">
                      <a:solidFill>
                        <a:srgbClr val="f0f0f5"/>
                      </a:solidFill>
                      <a:prstDash val="solid"/>
                    </a:lnL>
                    <a:lnR w="12240">
                      <a:solidFill>
                        <a:srgbClr val="f0f0f5"/>
                      </a:solidFill>
                      <a:prstDash val="solid"/>
                    </a:lnR>
                    <a:lnT w="12240">
                      <a:solidFill>
                        <a:srgbClr val="f0f0f5"/>
                      </a:solidFill>
                      <a:prstDash val="solid"/>
                    </a:lnT>
                    <a:lnB w="12240">
                      <a:solidFill>
                        <a:srgbClr val="f0f0f5"/>
                      </a:solidFill>
                      <a:prstDash val="solid"/>
                    </a:lnB>
                    <a:solidFill>
                      <a:srgbClr val="fce4dc"/>
                    </a:solidFill>
                  </a:tcPr>
                </a:tc>
              </a:tr>
              <a:tr h="363240">
                <a:tc>
                  <a:txBody>
                    <a:bodyPr anchor="t">
                      <a:noAutofit/>
                    </a:bodyPr>
                    <a:p>
                      <a:endParaRPr b="0" lang="ru-RU" sz="1800" strike="noStrike" u="none">
                        <a:solidFill>
                          <a:srgbClr val="000000"/>
                        </a:solidFill>
                        <a:uFillTx/>
                        <a:latin typeface="XO Oriel"/>
                      </a:endParaRPr>
                    </a:p>
                  </a:txBody>
                  <a:tcPr anchor="t" marL="91440" marR="91440">
                    <a:lnL w="12240">
                      <a:solidFill>
                        <a:srgbClr val="f0f0f5"/>
                      </a:solidFill>
                      <a:prstDash val="solid"/>
                    </a:lnL>
                    <a:lnR w="12240">
                      <a:solidFill>
                        <a:srgbClr val="f0f0f5"/>
                      </a:solidFill>
                      <a:prstDash val="solid"/>
                    </a:lnR>
                    <a:lnT w="12240">
                      <a:solidFill>
                        <a:srgbClr val="f0f0f5"/>
                      </a:solidFill>
                      <a:prstDash val="solid"/>
                    </a:lnT>
                    <a:lnB w="12240">
                      <a:solidFill>
                        <a:srgbClr val="f0f0f5"/>
                      </a:solidFill>
                      <a:prstDash val="solid"/>
                    </a:lnB>
                    <a:solidFill>
                      <a:srgbClr val="fdf2ee"/>
                    </a:solidFill>
                  </a:tcPr>
                </a:tc>
                <a:tc>
                  <a:txBody>
                    <a:bodyPr anchor="t">
                      <a:noAutofit/>
                    </a:bodyPr>
                    <a:p>
                      <a:endParaRPr b="0" lang="ru-RU" sz="1800" strike="noStrike" u="none">
                        <a:solidFill>
                          <a:srgbClr val="000000"/>
                        </a:solidFill>
                        <a:uFillTx/>
                        <a:latin typeface="XO Oriel"/>
                      </a:endParaRPr>
                    </a:p>
                  </a:txBody>
                  <a:tcPr anchor="t" marL="91440" marR="91440">
                    <a:lnL w="12240">
                      <a:solidFill>
                        <a:srgbClr val="f0f0f5"/>
                      </a:solidFill>
                      <a:prstDash val="solid"/>
                    </a:lnL>
                    <a:lnR w="12240">
                      <a:solidFill>
                        <a:srgbClr val="f0f0f5"/>
                      </a:solidFill>
                      <a:prstDash val="solid"/>
                    </a:lnR>
                    <a:lnT w="12240">
                      <a:solidFill>
                        <a:srgbClr val="f0f0f5"/>
                      </a:solidFill>
                      <a:prstDash val="solid"/>
                    </a:lnT>
                    <a:lnB w="12240">
                      <a:solidFill>
                        <a:srgbClr val="f0f0f5"/>
                      </a:solidFill>
                      <a:prstDash val="solid"/>
                    </a:lnB>
                    <a:solidFill>
                      <a:srgbClr val="fdf2ee"/>
                    </a:solidFill>
                  </a:tcPr>
                </a:tc>
                <a:tc>
                  <a:txBody>
                    <a:bodyPr anchor="t">
                      <a:noAutofit/>
                    </a:bodyPr>
                    <a:p>
                      <a:endParaRPr b="0" lang="ru-RU" sz="1800" strike="noStrike" u="none">
                        <a:solidFill>
                          <a:srgbClr val="000000"/>
                        </a:solidFill>
                        <a:uFillTx/>
                        <a:latin typeface="XO Oriel"/>
                      </a:endParaRPr>
                    </a:p>
                  </a:txBody>
                  <a:tcPr anchor="t" marL="91440" marR="91440">
                    <a:lnL w="12240">
                      <a:solidFill>
                        <a:srgbClr val="f0f0f5"/>
                      </a:solidFill>
                      <a:prstDash val="solid"/>
                    </a:lnL>
                    <a:lnR w="12240">
                      <a:solidFill>
                        <a:srgbClr val="f0f0f5"/>
                      </a:solidFill>
                      <a:prstDash val="solid"/>
                    </a:lnR>
                    <a:lnT w="12240">
                      <a:solidFill>
                        <a:srgbClr val="f0f0f5"/>
                      </a:solidFill>
                      <a:prstDash val="solid"/>
                    </a:lnT>
                    <a:lnB w="12240">
                      <a:solidFill>
                        <a:srgbClr val="f0f0f5"/>
                      </a:solidFill>
                      <a:prstDash val="solid"/>
                    </a:lnB>
                    <a:solidFill>
                      <a:srgbClr val="fdf2ee"/>
                    </a:solidFill>
                  </a:tcPr>
                </a:tc>
                <a:tc>
                  <a:txBody>
                    <a:bodyPr anchor="t">
                      <a:noAutofit/>
                    </a:bodyPr>
                    <a:p>
                      <a:endParaRPr b="0" lang="ru-RU" sz="1800" strike="noStrike" u="none">
                        <a:solidFill>
                          <a:srgbClr val="000000"/>
                        </a:solidFill>
                        <a:uFillTx/>
                        <a:latin typeface="XO Oriel"/>
                      </a:endParaRPr>
                    </a:p>
                  </a:txBody>
                  <a:tcPr anchor="t" marL="91440" marR="91440">
                    <a:lnL w="12240">
                      <a:solidFill>
                        <a:srgbClr val="f0f0f5"/>
                      </a:solidFill>
                      <a:prstDash val="solid"/>
                    </a:lnL>
                    <a:lnR w="12240">
                      <a:solidFill>
                        <a:srgbClr val="f0f0f5"/>
                      </a:solidFill>
                      <a:prstDash val="solid"/>
                    </a:lnR>
                    <a:lnT w="12240">
                      <a:solidFill>
                        <a:srgbClr val="f0f0f5"/>
                      </a:solidFill>
                      <a:prstDash val="solid"/>
                    </a:lnT>
                    <a:lnB w="12240">
                      <a:solidFill>
                        <a:srgbClr val="f0f0f5"/>
                      </a:solidFill>
                      <a:prstDash val="solid"/>
                    </a:lnB>
                    <a:solidFill>
                      <a:srgbClr val="fdf2ee"/>
                    </a:solidFill>
                  </a:tcPr>
                </a:tc>
                <a:tc>
                  <a:txBody>
                    <a:bodyPr anchor="t">
                      <a:noAutofit/>
                    </a:bodyPr>
                    <a:p>
                      <a:endParaRPr b="0" lang="ru-RU" sz="1800" strike="noStrike" u="none">
                        <a:solidFill>
                          <a:srgbClr val="000000"/>
                        </a:solidFill>
                        <a:uFillTx/>
                        <a:latin typeface="XO Oriel"/>
                      </a:endParaRPr>
                    </a:p>
                  </a:txBody>
                  <a:tcPr anchor="t" marL="91440" marR="91440">
                    <a:lnL w="12240">
                      <a:solidFill>
                        <a:srgbClr val="f0f0f5"/>
                      </a:solidFill>
                      <a:prstDash val="solid"/>
                    </a:lnL>
                    <a:lnR w="12240">
                      <a:solidFill>
                        <a:srgbClr val="f0f0f5"/>
                      </a:solidFill>
                      <a:prstDash val="solid"/>
                    </a:lnR>
                    <a:lnT w="12240">
                      <a:solidFill>
                        <a:srgbClr val="f0f0f5"/>
                      </a:solidFill>
                      <a:prstDash val="solid"/>
                    </a:lnT>
                    <a:lnB w="12240">
                      <a:solidFill>
                        <a:srgbClr val="f0f0f5"/>
                      </a:solidFill>
                      <a:prstDash val="solid"/>
                    </a:lnB>
                    <a:solidFill>
                      <a:srgbClr val="fdf2ee"/>
                    </a:solidFill>
                  </a:tcPr>
                </a:tc>
                <a:tc>
                  <a:txBody>
                    <a:bodyPr anchor="t">
                      <a:noAutofit/>
                    </a:bodyPr>
                    <a:p>
                      <a:endParaRPr b="0" lang="ru-RU" sz="1800" strike="noStrike" u="none">
                        <a:solidFill>
                          <a:srgbClr val="000000"/>
                        </a:solidFill>
                        <a:uFillTx/>
                        <a:latin typeface="XO Oriel"/>
                      </a:endParaRPr>
                    </a:p>
                  </a:txBody>
                  <a:tcPr anchor="t" marL="91440" marR="91440">
                    <a:lnL w="12240">
                      <a:solidFill>
                        <a:srgbClr val="f0f0f5"/>
                      </a:solidFill>
                      <a:prstDash val="solid"/>
                    </a:lnL>
                    <a:lnR w="12240">
                      <a:solidFill>
                        <a:srgbClr val="f0f0f5"/>
                      </a:solidFill>
                      <a:prstDash val="solid"/>
                    </a:lnR>
                    <a:lnT w="12240">
                      <a:solidFill>
                        <a:srgbClr val="f0f0f5"/>
                      </a:solidFill>
                      <a:prstDash val="solid"/>
                    </a:lnT>
                    <a:lnB w="12240">
                      <a:solidFill>
                        <a:srgbClr val="f0f0f5"/>
                      </a:solidFill>
                      <a:prstDash val="solid"/>
                    </a:lnB>
                    <a:solidFill>
                      <a:srgbClr val="fdf2ee"/>
                    </a:solidFill>
                  </a:tcPr>
                </a:tc>
              </a:tr>
            </a:tbl>
          </a:graphicData>
        </a:graphic>
      </p:graphicFrame>
      <p:sp>
        <p:nvSpPr>
          <p:cNvPr id="4" name="PlaceHolder 3"/>
          <p:cNvSpPr>
            <a:spLocks noGrp="1"/>
          </p:cNvSpPr>
          <p:nvPr>
            <p:ph type="ftr" idx="55"/>
          </p:nvPr>
        </p:nvSpPr>
        <p:spPr/>
        <p:txBody>
          <a:bodyPr/>
          <a:p>
            <a:r>
              <a:t>Your Footer Here</a:t>
            </a:r>
          </a:p>
        </p:txBody>
      </p:sp>
      <p:sp>
        <p:nvSpPr>
          <p:cNvPr id="5" name="PlaceHolder 4"/>
          <p:cNvSpPr>
            <a:spLocks noGrp="1"/>
          </p:cNvSpPr>
          <p:nvPr>
            <p:ph type="sldNum" idx="56"/>
          </p:nvPr>
        </p:nvSpPr>
        <p:spPr/>
        <p:txBody>
          <a:bodyPr/>
          <a:p>
            <a:fld id="{A1147B86-2503-40D9-8413-23BB11D61C2E}" type="slidenum">
              <a:t>3</a:t>
            </a:fld>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6" name="PlaceHolder 1"/>
          <p:cNvSpPr>
            <a:spLocks noGrp="1"/>
          </p:cNvSpPr>
          <p:nvPr>
            <p:ph type="title"/>
          </p:nvPr>
        </p:nvSpPr>
        <p:spPr>
          <a:xfrm>
            <a:off x="838080" y="365040"/>
            <a:ext cx="10514880" cy="1324800"/>
          </a:xfrm>
          <a:prstGeom prst="rect">
            <a:avLst/>
          </a:prstGeom>
          <a:noFill/>
          <a:ln w="0">
            <a:noFill/>
          </a:ln>
        </p:spPr>
        <p:txBody>
          <a:bodyPr lIns="90000" rIns="90000" tIns="45000" bIns="45000" anchor="ctr">
            <a:noAutofit/>
          </a:bodyPr>
          <a:p>
            <a:pPr indent="0">
              <a:lnSpc>
                <a:spcPct val="90000"/>
              </a:lnSpc>
              <a:buNone/>
            </a:pPr>
            <a:r>
              <a:rPr b="0" lang="en-US" sz="4400" strike="noStrike" u="none">
                <a:solidFill>
                  <a:srgbClr val="f8b394"/>
                </a:solidFill>
                <a:uFillTx/>
                <a:latin typeface="Calibri Light"/>
              </a:rPr>
              <a:t>Title of your Slide</a:t>
            </a:r>
            <a:endParaRPr b="0" lang="ru-RU" sz="4400" strike="noStrike" u="none">
              <a:solidFill>
                <a:srgbClr val="ffffff"/>
              </a:solidFill>
              <a:uFillTx/>
              <a:latin typeface="XO Oriel"/>
            </a:endParaRPr>
          </a:p>
        </p:txBody>
      </p:sp>
      <p:sp>
        <p:nvSpPr>
          <p:cNvPr id="657" name="PlaceHolder 2"/>
          <p:cNvSpPr>
            <a:spLocks noGrp="1"/>
          </p:cNvSpPr>
          <p:nvPr>
            <p:ph/>
          </p:nvPr>
        </p:nvSpPr>
        <p:spPr>
          <a:xfrm>
            <a:off x="838080" y="1825560"/>
            <a:ext cx="10514880" cy="3084480"/>
          </a:xfrm>
          <a:prstGeom prst="rect">
            <a:avLst/>
          </a:prstGeom>
          <a:noFill/>
          <a:ln w="0">
            <a:noFill/>
          </a:ln>
        </p:spPr>
        <p:txBody>
          <a:bodyPr lIns="90000" rIns="90000" tIns="45000" bIns="45000" anchor="t">
            <a:noAutofit/>
          </a:bodyPr>
          <a:p>
            <a:pPr marL="228600" indent="-228600">
              <a:lnSpc>
                <a:spcPct val="90000"/>
              </a:lnSpc>
              <a:spcBef>
                <a:spcPts val="1001"/>
              </a:spcBef>
              <a:spcAft>
                <a:spcPts val="1199"/>
              </a:spcAft>
              <a:buClr>
                <a:srgbClr val="f0f0f5"/>
              </a:buClr>
              <a:buFont typeface="Arial"/>
              <a:buChar char="•"/>
            </a:pPr>
            <a:r>
              <a:rPr b="0" lang="en-US" sz="2800" strike="noStrike" u="none">
                <a:solidFill>
                  <a:srgbClr val="f0f0f5"/>
                </a:solidFill>
                <a:uFillTx/>
                <a:latin typeface="Calibri"/>
              </a:rPr>
              <a:t>Lorem ipsum dolor sit amet, tollit epicuri est ex, exerci accumsan singulis ei mel. Non blandit massa enim nec dui nunc mattis enim. Fermentum et sollicitudin ac orci phasellus egestas tellus.</a:t>
            </a:r>
            <a:endParaRPr b="0" lang="ru-RU" sz="2800" strike="noStrike" u="none">
              <a:solidFill>
                <a:srgbClr val="ffffff"/>
              </a:solidFill>
              <a:uFillTx/>
              <a:latin typeface="XO Oriel"/>
            </a:endParaRPr>
          </a:p>
          <a:p>
            <a:pPr marL="228600" indent="-228600">
              <a:lnSpc>
                <a:spcPct val="90000"/>
              </a:lnSpc>
              <a:spcBef>
                <a:spcPts val="1001"/>
              </a:spcBef>
              <a:spcAft>
                <a:spcPts val="1199"/>
              </a:spcAft>
              <a:buClr>
                <a:srgbClr val="f0f0f5"/>
              </a:buClr>
              <a:buFont typeface="Arial"/>
              <a:buChar char="•"/>
            </a:pPr>
            <a:r>
              <a:rPr b="0" lang="en-US" sz="2800" strike="noStrike" u="none">
                <a:solidFill>
                  <a:srgbClr val="f0f0f5"/>
                </a:solidFill>
                <a:uFillTx/>
                <a:latin typeface="Calibri"/>
              </a:rPr>
              <a:t>Duis aute irure dolor in reprehenderit in voluptate velit esse cillum dolore eu fugiat nulla pariatur. Excepteur sint occaecat cupidatat non proident, sunt in culpa qui officia deserunt mollit anim id est laborum.</a:t>
            </a:r>
            <a:endParaRPr b="0" lang="ru-RU" sz="2800" strike="noStrike" u="none">
              <a:solidFill>
                <a:srgbClr val="ffffff"/>
              </a:solidFill>
              <a:uFillTx/>
              <a:latin typeface="XO Oriel"/>
            </a:endParaRPr>
          </a:p>
        </p:txBody>
      </p:sp>
      <p:sp>
        <p:nvSpPr>
          <p:cNvPr id="658" name="PlaceHolder 3"/>
          <p:cNvSpPr>
            <a:spLocks noGrp="1"/>
          </p:cNvSpPr>
          <p:nvPr>
            <p:ph type="dt" idx="116"/>
          </p:nvPr>
        </p:nvSpPr>
        <p:spPr>
          <a:xfrm>
            <a:off x="838080" y="6356520"/>
            <a:ext cx="2742480" cy="364320"/>
          </a:xfrm>
          <a:prstGeom prst="rect">
            <a:avLst/>
          </a:prstGeom>
          <a:noFill/>
          <a:ln w="0">
            <a:noFill/>
          </a:ln>
        </p:spPr>
        <p:txBody>
          <a:bodyPr lIns="90000" rIns="90000" tIns="45000" bIns="45000" anchor="ctr">
            <a:noAutofit/>
          </a:bodyPr>
          <a:lstStyle>
            <a:lvl1pPr indent="0">
              <a:lnSpc>
                <a:spcPct val="100000"/>
              </a:lnSpc>
              <a:buNone/>
              <a:defRPr b="0" lang="en-US" sz="1200" strike="noStrike" u="none">
                <a:solidFill>
                  <a:srgbClr val="9097a3"/>
                </a:solidFill>
                <a:uFillTx/>
                <a:latin typeface="Calibri"/>
              </a:defRPr>
            </a:lvl1pPr>
          </a:lstStyle>
          <a:p>
            <a:pPr indent="0">
              <a:lnSpc>
                <a:spcPct val="100000"/>
              </a:lnSpc>
              <a:buNone/>
            </a:pPr>
            <a:r>
              <a:rPr b="0" lang="en-US" sz="1200" strike="noStrike" u="none">
                <a:solidFill>
                  <a:srgbClr val="9097a3"/>
                </a:solidFill>
                <a:uFillTx/>
                <a:latin typeface="Calibri"/>
              </a:rPr>
              <a:t>Date</a:t>
            </a:r>
            <a:endParaRPr b="0" lang="ru-RU" sz="1200" strike="noStrike" u="none">
              <a:solidFill>
                <a:srgbClr val="ffffff"/>
              </a:solidFill>
              <a:uFillTx/>
              <a:latin typeface="Tinos"/>
            </a:endParaRPr>
          </a:p>
        </p:txBody>
      </p:sp>
      <p:sp>
        <p:nvSpPr>
          <p:cNvPr id="659" name="PlaceHolder 4"/>
          <p:cNvSpPr>
            <a:spLocks noGrp="1"/>
          </p:cNvSpPr>
          <p:nvPr>
            <p:ph type="ftr" idx="117"/>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Your Footer Here</a:t>
            </a:r>
            <a:endParaRPr b="0" lang="ru-RU" sz="1200" strike="noStrike" u="none">
              <a:solidFill>
                <a:srgbClr val="ffffff"/>
              </a:solidFill>
              <a:uFillTx/>
              <a:latin typeface="Tinos"/>
            </a:endParaRPr>
          </a:p>
        </p:txBody>
      </p:sp>
      <p:sp>
        <p:nvSpPr>
          <p:cNvPr id="660" name="PlaceHolder 5"/>
          <p:cNvSpPr>
            <a:spLocks noGrp="1"/>
          </p:cNvSpPr>
          <p:nvPr>
            <p:ph type="sldNum" idx="118"/>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F4ED4B7F-6AA4-4D9A-BB20-EDA8591034AB}"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pic>
        <p:nvPicPr>
          <p:cNvPr id="661" name="Объект 1" descr=""/>
          <p:cNvPicPr/>
          <p:nvPr/>
        </p:nvPicPr>
        <p:blipFill>
          <a:blip r:embed="rId1"/>
          <a:stretch/>
        </p:blipFill>
        <p:spPr>
          <a:xfrm>
            <a:off x="0" y="-94320"/>
            <a:ext cx="12190680" cy="695160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2" name="Freeform: Shape 6"/>
          <p:cNvSpPr/>
          <p:nvPr/>
        </p:nvSpPr>
        <p:spPr>
          <a:xfrm>
            <a:off x="1264320" y="1437120"/>
            <a:ext cx="573120" cy="1044360"/>
          </a:xfrm>
          <a:custGeom>
            <a:avLst/>
            <a:gdLst>
              <a:gd name="textAreaLeft" fmla="*/ 0 w 573120"/>
              <a:gd name="textAreaRight" fmla="*/ 573480 w 573120"/>
              <a:gd name="textAreaTop" fmla="*/ 0 h 1044360"/>
              <a:gd name="textAreaBottom" fmla="*/ 1044720 h 1044360"/>
            </a:gdLst>
            <a:ahLst/>
            <a:rect l="textAreaLeft" t="textAreaTop" r="textAreaRight" b="textAreaBottom"/>
            <a:pathLst>
              <a:path w="573741" h="1045210">
                <a:moveTo>
                  <a:pt x="573741" y="0"/>
                </a:moveTo>
                <a:lnTo>
                  <a:pt x="573741" y="655955"/>
                </a:lnTo>
                <a:lnTo>
                  <a:pt x="0" y="1045210"/>
                </a:lnTo>
                <a:lnTo>
                  <a:pt x="0" y="389255"/>
                </a:lnTo>
                <a:lnTo>
                  <a:pt x="573741" y="0"/>
                </a:lnTo>
                <a:close/>
              </a:path>
            </a:pathLst>
          </a:custGeom>
          <a:solidFill>
            <a:schemeClr val="accent1"/>
          </a:solidFill>
          <a:ln w="19050">
            <a:solidFill>
              <a:srgbClr val="f8b394"/>
            </a:solidFill>
            <a:miter/>
          </a:ln>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663" name="PlaceHolder 1"/>
          <p:cNvSpPr>
            <a:spLocks noGrp="1"/>
          </p:cNvSpPr>
          <p:nvPr>
            <p:ph type="dt" idx="119"/>
          </p:nvPr>
        </p:nvSpPr>
        <p:spPr>
          <a:xfrm>
            <a:off x="0" y="6356520"/>
            <a:ext cx="2742480" cy="364320"/>
          </a:xfrm>
          <a:prstGeom prst="rect">
            <a:avLst/>
          </a:prstGeom>
          <a:noFill/>
          <a:ln w="0">
            <a:noFill/>
          </a:ln>
        </p:spPr>
        <p:txBody>
          <a:bodyPr lIns="90000" rIns="90000" tIns="45000" bIns="45000" anchor="ctr">
            <a:noAutofit/>
          </a:bodyPr>
          <a:lstStyle>
            <a:lvl1pPr indent="0">
              <a:lnSpc>
                <a:spcPct val="100000"/>
              </a:lnSpc>
              <a:buNone/>
              <a:defRPr b="0" lang="en-US" sz="1200" strike="noStrike" u="none">
                <a:solidFill>
                  <a:srgbClr val="9097a3"/>
                </a:solidFill>
                <a:uFillTx/>
                <a:latin typeface="Calibri"/>
              </a:defRPr>
            </a:lvl1pPr>
          </a:lstStyle>
          <a:p>
            <a:pPr indent="0">
              <a:lnSpc>
                <a:spcPct val="100000"/>
              </a:lnSpc>
              <a:buNone/>
            </a:pPr>
            <a:r>
              <a:rPr b="0" lang="en-US" sz="1200" strike="noStrike" u="none">
                <a:solidFill>
                  <a:srgbClr val="9097a3"/>
                </a:solidFill>
                <a:uFillTx/>
                <a:latin typeface="Calibri"/>
              </a:rPr>
              <a:t>Date</a:t>
            </a:r>
            <a:endParaRPr b="0" lang="ru-RU" sz="1200" strike="noStrike" u="none">
              <a:solidFill>
                <a:srgbClr val="ffffff"/>
              </a:solidFill>
              <a:uFillTx/>
              <a:latin typeface="Tinos"/>
            </a:endParaRPr>
          </a:p>
        </p:txBody>
      </p:sp>
      <p:sp>
        <p:nvSpPr>
          <p:cNvPr id="664" name="PlaceHolder 2"/>
          <p:cNvSpPr>
            <a:spLocks noGrp="1"/>
          </p:cNvSpPr>
          <p:nvPr>
            <p:ph type="ftr" idx="120"/>
          </p:nvPr>
        </p:nvSpPr>
        <p:spPr>
          <a:xfrm>
            <a:off x="0" y="6356520"/>
            <a:ext cx="4114080" cy="364320"/>
          </a:xfrm>
          <a:prstGeom prst="rect">
            <a:avLst/>
          </a:prstGeom>
          <a:noFill/>
          <a:ln w="0">
            <a:noFill/>
          </a:ln>
        </p:spPr>
        <p:txBody>
          <a:bodyPr lIns="90000" rIns="90000" tIns="45000" bIns="45000" anchor="ctr">
            <a:noAutofit/>
          </a:bodyPr>
          <a:lstStyle>
            <a:lvl1pPr indent="0" algn="ctr">
              <a:lnSpc>
                <a:spcPct val="100000"/>
              </a:lnSpc>
              <a:buNone/>
              <a:defRPr b="0" lang="en-US" sz="1200" strike="noStrike" u="none">
                <a:solidFill>
                  <a:srgbClr val="9097a3"/>
                </a:solidFill>
                <a:uFillTx/>
                <a:latin typeface="Calibri"/>
              </a:defRPr>
            </a:lvl1pPr>
          </a:lstStyle>
          <a:p>
            <a:pPr indent="0" algn="ctr">
              <a:lnSpc>
                <a:spcPct val="100000"/>
              </a:lnSpc>
              <a:buNone/>
            </a:pPr>
            <a:r>
              <a:rPr b="0" lang="en-US" sz="1200" strike="noStrike" u="none">
                <a:solidFill>
                  <a:srgbClr val="9097a3"/>
                </a:solidFill>
                <a:uFillTx/>
                <a:latin typeface="Calibri"/>
              </a:rPr>
              <a:t>Your Footer Here</a:t>
            </a:r>
            <a:endParaRPr b="0" lang="ru-RU" sz="1200" strike="noStrike" u="none">
              <a:solidFill>
                <a:srgbClr val="ffffff"/>
              </a:solidFill>
              <a:uFillTx/>
              <a:latin typeface="Tinos"/>
            </a:endParaRPr>
          </a:p>
        </p:txBody>
      </p:sp>
      <p:sp>
        <p:nvSpPr>
          <p:cNvPr id="665" name="PlaceHolder 3"/>
          <p:cNvSpPr>
            <a:spLocks noGrp="1"/>
          </p:cNvSpPr>
          <p:nvPr>
            <p:ph type="sldNum" idx="121"/>
          </p:nvPr>
        </p:nvSpPr>
        <p:spPr>
          <a:xfrm>
            <a:off x="9448920" y="6356520"/>
            <a:ext cx="2742480" cy="364320"/>
          </a:xfrm>
          <a:prstGeom prst="rect">
            <a:avLst/>
          </a:prstGeom>
          <a:noFill/>
          <a:ln w="0">
            <a:noFill/>
          </a:ln>
        </p:spPr>
        <p:txBody>
          <a:bodyPr lIns="90000" rIns="90000" tIns="45000" bIns="45000" anchor="ctr">
            <a:noAutofit/>
          </a:bodyPr>
          <a:lstStyle>
            <a:lvl1pPr indent="0" algn="r">
              <a:lnSpc>
                <a:spcPct val="100000"/>
              </a:lnSpc>
              <a:buNone/>
              <a:defRPr b="0" lang="en-US" sz="1200" strike="noStrike" u="none">
                <a:solidFill>
                  <a:srgbClr val="9097a3"/>
                </a:solidFill>
                <a:uFillTx/>
                <a:latin typeface="Calibri"/>
              </a:defRPr>
            </a:lvl1pPr>
          </a:lstStyle>
          <a:p>
            <a:pPr indent="0" algn="r">
              <a:lnSpc>
                <a:spcPct val="100000"/>
              </a:lnSpc>
              <a:buNone/>
            </a:pPr>
            <a:fld id="{E99414D8-61A1-495F-A96A-08E0ECCB533A}" type="slidenum">
              <a:rPr b="0" lang="en-US" sz="1200" strike="noStrike" u="none">
                <a:solidFill>
                  <a:srgbClr val="9097a3"/>
                </a:solidFill>
                <a:uFillTx/>
                <a:latin typeface="Calibri"/>
              </a:rPr>
              <a:t>&lt;номер&gt;</a:t>
            </a:fld>
            <a:endParaRPr b="0" lang="ru-RU" sz="1200" strike="noStrike" u="none">
              <a:solidFill>
                <a:srgbClr val="ffffff"/>
              </a:solidFill>
              <a:uFillTx/>
              <a:latin typeface="Tinos"/>
            </a:endParaRPr>
          </a:p>
        </p:txBody>
      </p:sp>
      <p:sp>
        <p:nvSpPr>
          <p:cNvPr id="666" name="PlaceHolder 4"/>
          <p:cNvSpPr>
            <a:spLocks noGrp="1"/>
          </p:cNvSpPr>
          <p:nvPr>
            <p:ph type="title"/>
          </p:nvPr>
        </p:nvSpPr>
        <p:spPr>
          <a:xfrm>
            <a:off x="-452520" y="1437120"/>
            <a:ext cx="10283760" cy="2613240"/>
          </a:xfrm>
          <a:prstGeom prst="rect">
            <a:avLst/>
          </a:prstGeom>
          <a:noFill/>
          <a:ln w="0">
            <a:noFill/>
          </a:ln>
        </p:spPr>
        <p:txBody>
          <a:bodyPr lIns="0" rIns="0" tIns="0" bIns="0" anchor="ctr">
            <a:normAutofit fontScale="92500" lnSpcReduction="9999"/>
          </a:bodyPr>
          <a:p>
            <a:pPr indent="0" algn="ctr">
              <a:lnSpc>
                <a:spcPct val="90000"/>
              </a:lnSpc>
              <a:buNone/>
            </a:pPr>
            <a:br>
              <a:rPr sz="3600"/>
            </a:br>
            <a:br>
              <a:rPr sz="4400"/>
            </a:br>
            <a:r>
              <a:rPr b="1" lang="ru-RU" sz="3600" strike="noStrike" u="none">
                <a:solidFill>
                  <a:srgbClr val="ffffff"/>
                </a:solidFill>
                <a:uFillTx/>
                <a:latin typeface="Times New Roman"/>
                <a:ea typeface="DejaVu Sans"/>
              </a:rPr>
              <a:t>Защита проекта на тему: </a:t>
            </a:r>
            <a:br>
              <a:rPr sz="3600"/>
            </a:br>
            <a:r>
              <a:rPr b="1" lang="ru-RU" sz="3600" strike="noStrike" u="none">
                <a:solidFill>
                  <a:srgbClr val="ffffff"/>
                </a:solidFill>
                <a:uFillTx/>
                <a:latin typeface="Times New Roman"/>
                <a:ea typeface="DejaVu Sans"/>
              </a:rPr>
              <a:t>«Создание иллюстрации к художественному произведению,</a:t>
            </a:r>
            <a:br>
              <a:rPr sz="3600"/>
            </a:br>
            <a:r>
              <a:rPr b="1" lang="ru-RU" sz="3600" strike="noStrike" u="none">
                <a:solidFill>
                  <a:srgbClr val="ffffff"/>
                </a:solidFill>
                <a:uFillTx/>
                <a:latin typeface="Times New Roman"/>
                <a:ea typeface="DejaVu Sans"/>
              </a:rPr>
              <a:t>с помощью нейросети «Шедеврум»</a:t>
            </a:r>
            <a:endParaRPr b="0" lang="ru-RU" sz="3600" strike="noStrike" u="none">
              <a:solidFill>
                <a:srgbClr val="ffffff"/>
              </a:solidFill>
              <a:uFillTx/>
              <a:latin typeface="XO Oriel"/>
            </a:endParaRPr>
          </a:p>
        </p:txBody>
      </p:sp>
      <p:pic>
        <p:nvPicPr>
          <p:cNvPr id="667" name="Рисунок 11" descr=""/>
          <p:cNvPicPr/>
          <p:nvPr/>
        </p:nvPicPr>
        <p:blipFill>
          <a:blip r:embed="rId1"/>
          <a:srcRect l="0" t="10447" r="0" b="9553"/>
          <a:stretch/>
        </p:blipFill>
        <p:spPr>
          <a:xfrm>
            <a:off x="8799840" y="624600"/>
            <a:ext cx="2968920" cy="591372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8" name="PlaceHolder 1"/>
          <p:cNvSpPr>
            <a:spLocks noGrp="1"/>
          </p:cNvSpPr>
          <p:nvPr>
            <p:ph type="title"/>
          </p:nvPr>
        </p:nvSpPr>
        <p:spPr>
          <a:xfrm>
            <a:off x="103680" y="365040"/>
            <a:ext cx="4910760" cy="2679120"/>
          </a:xfrm>
          <a:prstGeom prst="rect">
            <a:avLst/>
          </a:prstGeom>
          <a:noFill/>
          <a:ln w="0">
            <a:noFill/>
          </a:ln>
        </p:spPr>
        <p:txBody>
          <a:bodyPr lIns="90000" rIns="90000" tIns="45000" bIns="45000" anchor="ctr">
            <a:normAutofit/>
          </a:bodyPr>
          <a:p>
            <a:pPr indent="0">
              <a:lnSpc>
                <a:spcPct val="90000"/>
              </a:lnSpc>
              <a:buNone/>
            </a:pPr>
            <a:r>
              <a:rPr b="1" lang="ru-RU" sz="4400" strike="noStrike" u="none">
                <a:solidFill>
                  <a:srgbClr val="cf535a"/>
                </a:solidFill>
                <a:uFillTx/>
                <a:latin typeface="Times New Roman"/>
              </a:rPr>
              <a:t>Знакомство с ИИ в 3 «В» классе</a:t>
            </a:r>
            <a:endParaRPr b="0" lang="ru-RU" sz="4400" strike="noStrike" u="none">
              <a:solidFill>
                <a:srgbClr val="000000"/>
              </a:solidFill>
              <a:uFillTx/>
              <a:latin typeface="XO Oriel"/>
            </a:endParaRPr>
          </a:p>
        </p:txBody>
      </p:sp>
      <p:sp>
        <p:nvSpPr>
          <p:cNvPr id="669" name="PlaceHolder 2"/>
          <p:cNvSpPr>
            <a:spLocks noGrp="1"/>
          </p:cNvSpPr>
          <p:nvPr>
            <p:ph type="dt" idx="122"/>
          </p:nvPr>
        </p:nvSpPr>
        <p:spPr>
          <a:xfrm>
            <a:off x="838080" y="6356520"/>
            <a:ext cx="2742480" cy="364320"/>
          </a:xfrm>
          <a:prstGeom prst="rect">
            <a:avLst/>
          </a:prstGeom>
          <a:noFill/>
          <a:ln w="0">
            <a:noFill/>
          </a:ln>
        </p:spPr>
        <p:txBody>
          <a:bodyPr lIns="90000" rIns="90000" tIns="45000" bIns="45000" anchor="ctr">
            <a:noAutofit/>
          </a:bodyPr>
          <a:lstStyle>
            <a:lvl1pPr indent="0">
              <a:lnSpc>
                <a:spcPct val="100000"/>
              </a:lnSpc>
              <a:buNone/>
              <a:defRPr b="0" lang="en-US" sz="1200" strike="noStrike" u="none">
                <a:solidFill>
                  <a:srgbClr val="9097a3"/>
                </a:solidFill>
                <a:uFillTx/>
                <a:latin typeface="Calibri"/>
              </a:defRPr>
            </a:lvl1pPr>
          </a:lstStyle>
          <a:p>
            <a:pPr indent="0">
              <a:lnSpc>
                <a:spcPct val="100000"/>
              </a:lnSpc>
              <a:buNone/>
            </a:pPr>
            <a:r>
              <a:rPr b="0" lang="en-US" sz="1200" strike="noStrike" u="none">
                <a:solidFill>
                  <a:srgbClr val="9097a3"/>
                </a:solidFill>
                <a:uFillTx/>
                <a:latin typeface="Calibri"/>
              </a:rPr>
              <a:t>Date</a:t>
            </a:r>
            <a:endParaRPr b="0" lang="ru-RU" sz="1200" strike="noStrike" u="none">
              <a:solidFill>
                <a:srgbClr val="000000"/>
              </a:solidFill>
              <a:uFillTx/>
              <a:latin typeface="Tinos"/>
            </a:endParaRPr>
          </a:p>
        </p:txBody>
      </p:sp>
      <p:sp>
        <p:nvSpPr>
          <p:cNvPr id="670" name="PlaceHolder 3"/>
          <p:cNvSpPr>
            <a:spLocks noGrp="1"/>
          </p:cNvSpPr>
          <p:nvPr>
            <p:ph/>
          </p:nvPr>
        </p:nvSpPr>
        <p:spPr>
          <a:xfrm>
            <a:off x="10490040" y="2049480"/>
            <a:ext cx="1701000" cy="227880"/>
          </a:xfrm>
          <a:prstGeom prst="rect">
            <a:avLst/>
          </a:prstGeom>
          <a:noFill/>
          <a:ln w="0">
            <a:noFill/>
          </a:ln>
        </p:spPr>
        <p:txBody>
          <a:bodyPr lIns="90000" rIns="90000" tIns="45000" bIns="45000" anchor="t">
            <a:normAutofit fontScale="40000" lnSpcReduction="19999"/>
          </a:bodyPr>
          <a:p>
            <a:pPr marL="228600" indent="-228600">
              <a:lnSpc>
                <a:spcPct val="90000"/>
              </a:lnSpc>
              <a:spcBef>
                <a:spcPts val="1001"/>
              </a:spcBef>
              <a:spcAft>
                <a:spcPts val="1199"/>
              </a:spcAft>
              <a:buClr>
                <a:srgbClr val="f0f0f5"/>
              </a:buClr>
              <a:buFont typeface="Arial"/>
              <a:buChar char="•"/>
            </a:pPr>
            <a:r>
              <a:rPr b="0" lang="en-US" sz="2800" strike="noStrike" u="none">
                <a:solidFill>
                  <a:srgbClr val="f0f0f5"/>
                </a:solidFill>
                <a:uFillTx/>
                <a:latin typeface="Calibri"/>
              </a:rPr>
              <a:t>First / Last Name</a:t>
            </a:r>
            <a:endParaRPr b="0" lang="ru-RU" sz="2800" strike="noStrike" u="none">
              <a:solidFill>
                <a:srgbClr val="000000"/>
              </a:solidFill>
              <a:uFillTx/>
              <a:latin typeface="XO Oriel"/>
            </a:endParaRPr>
          </a:p>
        </p:txBody>
      </p:sp>
      <p:sp>
        <p:nvSpPr>
          <p:cNvPr id="671" name="PlaceHolder 4"/>
          <p:cNvSpPr>
            <a:spLocks noGrp="1"/>
          </p:cNvSpPr>
          <p:nvPr>
            <p:ph/>
          </p:nvPr>
        </p:nvSpPr>
        <p:spPr>
          <a:xfrm>
            <a:off x="10490040" y="2278080"/>
            <a:ext cx="1701000" cy="227880"/>
          </a:xfrm>
          <a:prstGeom prst="rect">
            <a:avLst/>
          </a:prstGeom>
          <a:noFill/>
          <a:ln w="0">
            <a:noFill/>
          </a:ln>
        </p:spPr>
        <p:txBody>
          <a:bodyPr lIns="90000" rIns="90000" tIns="45000" bIns="45000" anchor="t">
            <a:normAutofit fontScale="40000" lnSpcReduction="19999"/>
          </a:bodyPr>
          <a:p>
            <a:pPr marL="228600" indent="-228600">
              <a:lnSpc>
                <a:spcPct val="90000"/>
              </a:lnSpc>
              <a:spcBef>
                <a:spcPts val="1001"/>
              </a:spcBef>
              <a:spcAft>
                <a:spcPts val="1199"/>
              </a:spcAft>
              <a:buClr>
                <a:srgbClr val="f0f0f5"/>
              </a:buClr>
              <a:buFont typeface="Arial"/>
              <a:buChar char="•"/>
            </a:pPr>
            <a:r>
              <a:rPr b="0" lang="en-US" sz="2800" strike="noStrike" u="none">
                <a:solidFill>
                  <a:srgbClr val="f0f0f5"/>
                </a:solidFill>
                <a:uFillTx/>
                <a:latin typeface="Calibri"/>
              </a:rPr>
              <a:t>(123) 456-7890</a:t>
            </a:r>
            <a:endParaRPr b="0" lang="ru-RU" sz="2800" strike="noStrike" u="none">
              <a:solidFill>
                <a:srgbClr val="000000"/>
              </a:solidFill>
              <a:uFillTx/>
              <a:latin typeface="XO Oriel"/>
            </a:endParaRPr>
          </a:p>
        </p:txBody>
      </p:sp>
      <p:sp>
        <p:nvSpPr>
          <p:cNvPr id="672" name="PlaceHolder 5"/>
          <p:cNvSpPr>
            <a:spLocks noGrp="1"/>
          </p:cNvSpPr>
          <p:nvPr>
            <p:ph/>
          </p:nvPr>
        </p:nvSpPr>
        <p:spPr>
          <a:xfrm>
            <a:off x="10490040" y="2505240"/>
            <a:ext cx="1701000" cy="227880"/>
          </a:xfrm>
          <a:prstGeom prst="rect">
            <a:avLst/>
          </a:prstGeom>
          <a:noFill/>
          <a:ln w="0">
            <a:noFill/>
          </a:ln>
        </p:spPr>
        <p:txBody>
          <a:bodyPr lIns="90000" rIns="90000" tIns="45000" bIns="45000" anchor="t">
            <a:normAutofit fontScale="40000" lnSpcReduction="19999"/>
          </a:bodyPr>
          <a:p>
            <a:pPr marL="228600" indent="-228600">
              <a:lnSpc>
                <a:spcPct val="90000"/>
              </a:lnSpc>
              <a:spcBef>
                <a:spcPts val="1001"/>
              </a:spcBef>
              <a:spcAft>
                <a:spcPts val="1199"/>
              </a:spcAft>
              <a:buClr>
                <a:srgbClr val="f0f0f5"/>
              </a:buClr>
              <a:buFont typeface="Arial"/>
              <a:buChar char="•"/>
            </a:pPr>
            <a:r>
              <a:rPr b="0" lang="en-US" sz="2800" strike="noStrike" u="none">
                <a:solidFill>
                  <a:srgbClr val="f0f0f5"/>
                </a:solidFill>
                <a:uFillTx/>
                <a:latin typeface="Calibri"/>
              </a:rPr>
              <a:t>Your Company</a:t>
            </a:r>
            <a:endParaRPr b="0" lang="ru-RU" sz="2800" strike="noStrike" u="none">
              <a:solidFill>
                <a:srgbClr val="000000"/>
              </a:solidFill>
              <a:uFillTx/>
              <a:latin typeface="XO Oriel"/>
            </a:endParaRPr>
          </a:p>
        </p:txBody>
      </p:sp>
      <p:grpSp>
        <p:nvGrpSpPr>
          <p:cNvPr id="673" name="Группа 19"/>
          <p:cNvGrpSpPr/>
          <p:nvPr/>
        </p:nvGrpSpPr>
        <p:grpSpPr>
          <a:xfrm>
            <a:off x="1215000" y="173880"/>
            <a:ext cx="10767240" cy="6780600"/>
            <a:chOff x="1215000" y="173880"/>
            <a:chExt cx="10767240" cy="6780600"/>
          </a:xfrm>
        </p:grpSpPr>
        <p:sp>
          <p:nvSpPr>
            <p:cNvPr id="674" name="Рисунок 11"/>
            <p:cNvSpPr/>
            <p:nvPr/>
          </p:nvSpPr>
          <p:spPr>
            <a:xfrm rot="5400000">
              <a:off x="8681400" y="183600"/>
              <a:ext cx="3141000" cy="3120840"/>
            </a:xfrm>
            <a:prstGeom prst="ellipse">
              <a:avLst/>
            </a:prstGeom>
            <a:blipFill rotWithShape="0">
              <a:blip r:embed="rId1"/>
              <a:srcRect/>
              <a:stretch/>
            </a:blipFill>
            <a:ln w="0">
              <a:noFill/>
            </a:ln>
            <a:effectLst>
              <a:softEdge rad="112680"/>
            </a:effectLst>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675" name="Рисунок 12"/>
            <p:cNvSpPr/>
            <p:nvPr/>
          </p:nvSpPr>
          <p:spPr>
            <a:xfrm rot="5400000">
              <a:off x="4927320" y="129960"/>
              <a:ext cx="3358440" cy="3445560"/>
            </a:xfrm>
            <a:prstGeom prst="ellipse">
              <a:avLst/>
            </a:prstGeom>
            <a:blipFill rotWithShape="0">
              <a:blip r:embed="rId2"/>
              <a:srcRect/>
              <a:stretch/>
            </a:blipFill>
            <a:ln w="0">
              <a:solidFill>
                <a:srgbClr val="38516e"/>
              </a:solidFill>
              <a:prstDash val="sysDash"/>
            </a:ln>
            <a:effectLst>
              <a:softEdge rad="112680"/>
            </a:effectLst>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676" name="Рисунок 6"/>
            <p:cNvSpPr/>
            <p:nvPr/>
          </p:nvSpPr>
          <p:spPr>
            <a:xfrm rot="5400000">
              <a:off x="1221480" y="3400560"/>
              <a:ext cx="3313440" cy="3326400"/>
            </a:xfrm>
            <a:prstGeom prst="ellipse">
              <a:avLst/>
            </a:prstGeom>
            <a:blipFill rotWithShape="0">
              <a:blip r:embed="rId3"/>
              <a:srcRect/>
              <a:stretch/>
            </a:blipFill>
            <a:ln w="0">
              <a:noFill/>
            </a:ln>
            <a:effectLst>
              <a:softEdge rad="112680"/>
            </a:effectLst>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677" name="Рисунок 9"/>
            <p:cNvSpPr/>
            <p:nvPr/>
          </p:nvSpPr>
          <p:spPr>
            <a:xfrm rot="5400000">
              <a:off x="8694360" y="3522600"/>
              <a:ext cx="3210120" cy="3365640"/>
            </a:xfrm>
            <a:prstGeom prst="ellipse">
              <a:avLst/>
            </a:prstGeom>
            <a:blipFill rotWithShape="0">
              <a:blip r:embed="rId4"/>
              <a:srcRect/>
              <a:stretch/>
            </a:blipFill>
            <a:ln w="0">
              <a:noFill/>
            </a:ln>
            <a:effectLst>
              <a:softEdge rad="112680"/>
            </a:effectLst>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sp>
          <p:nvSpPr>
            <p:cNvPr id="678" name="Рисунок 13"/>
            <p:cNvSpPr/>
            <p:nvPr/>
          </p:nvSpPr>
          <p:spPr>
            <a:xfrm rot="5400000">
              <a:off x="4847040" y="3527280"/>
              <a:ext cx="3498480" cy="3355560"/>
            </a:xfrm>
            <a:prstGeom prst="ellipse">
              <a:avLst/>
            </a:prstGeom>
            <a:blipFill rotWithShape="0">
              <a:blip r:embed="rId5"/>
              <a:srcRect/>
              <a:stretch/>
            </a:blipFill>
            <a:ln w="0">
              <a:noFill/>
            </a:ln>
            <a:effectLst>
              <a:softEdge rad="112680"/>
            </a:effectLst>
          </p:spPr>
          <p:style>
            <a:lnRef idx="0"/>
            <a:fillRef idx="0"/>
            <a:effectRef idx="0"/>
            <a:fontRef idx="minor"/>
          </p:style>
          <p:txBody>
            <a:bodyPr lIns="90000" rIns="90000" tIns="45000" bIns="45000" anchor="t">
              <a:noAutofit/>
            </a:bodyPr>
            <a:p>
              <a:endParaRPr b="0" lang="ru-RU" sz="1800" strike="noStrike" u="none">
                <a:solidFill>
                  <a:srgbClr val="000000"/>
                </a:solidFill>
                <a:uFillTx/>
                <a:latin typeface="XO Oriel"/>
              </a:endParaRPr>
            </a:p>
          </p:txBody>
        </p:sp>
      </p:grpSp>
      <p:sp>
        <p:nvSpPr>
          <p:cNvPr id="7" name="PlaceHolder 6"/>
          <p:cNvSpPr>
            <a:spLocks noGrp="1"/>
          </p:cNvSpPr>
          <p:nvPr>
            <p:ph type="ftr" idx="55"/>
          </p:nvPr>
        </p:nvSpPr>
        <p:spPr/>
        <p:txBody>
          <a:bodyPr/>
          <a:p>
            <a:r>
              <a:t>Your Footer Here</a:t>
            </a:r>
          </a:p>
        </p:txBody>
      </p:sp>
      <p:sp>
        <p:nvSpPr>
          <p:cNvPr id="8" name="PlaceHolder 7"/>
          <p:cNvSpPr>
            <a:spLocks noGrp="1"/>
          </p:cNvSpPr>
          <p:nvPr>
            <p:ph type="sldNum" idx="56"/>
          </p:nvPr>
        </p:nvSpPr>
        <p:spPr/>
        <p:txBody>
          <a:bodyPr/>
          <a:p>
            <a:fld id="{92B1ED26-25AE-44A2-9C21-777529B33426}" type="slidenum">
              <a:t>6</a:t>
            </a:fld>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9" name="PlaceHolder 1"/>
          <p:cNvSpPr>
            <a:spLocks noGrp="1"/>
          </p:cNvSpPr>
          <p:nvPr>
            <p:ph/>
          </p:nvPr>
        </p:nvSpPr>
        <p:spPr>
          <a:xfrm>
            <a:off x="0" y="6124680"/>
            <a:ext cx="2393280" cy="564480"/>
          </a:xfrm>
          <a:prstGeom prst="rect">
            <a:avLst/>
          </a:prstGeom>
          <a:noFill/>
          <a:ln w="0">
            <a:noFill/>
          </a:ln>
        </p:spPr>
        <p:txBody>
          <a:bodyPr lIns="90000" rIns="90000" tIns="45000" bIns="45000" anchor="t">
            <a:noAutofit/>
          </a:bodyPr>
          <a:p>
            <a:pPr indent="0">
              <a:spcBef>
                <a:spcPts val="1417"/>
              </a:spcBef>
              <a:buNone/>
            </a:pPr>
            <a:endParaRPr b="0" lang="ru-RU" sz="1800" strike="noStrike" u="none">
              <a:solidFill>
                <a:srgbClr val="ffffff"/>
              </a:solidFill>
              <a:uFillTx/>
              <a:latin typeface="XO Oriel"/>
            </a:endParaRPr>
          </a:p>
        </p:txBody>
      </p:sp>
      <p:sp>
        <p:nvSpPr>
          <p:cNvPr id="680" name="PlaceHolder 2"/>
          <p:cNvSpPr>
            <a:spLocks noGrp="1"/>
          </p:cNvSpPr>
          <p:nvPr>
            <p:ph/>
          </p:nvPr>
        </p:nvSpPr>
        <p:spPr>
          <a:xfrm>
            <a:off x="9798120" y="6124680"/>
            <a:ext cx="2393280" cy="564480"/>
          </a:xfrm>
          <a:prstGeom prst="rect">
            <a:avLst/>
          </a:prstGeom>
          <a:noFill/>
          <a:ln w="0">
            <a:noFill/>
          </a:ln>
        </p:spPr>
        <p:txBody>
          <a:bodyPr lIns="90000" rIns="90000" tIns="45000" bIns="45000" anchor="t">
            <a:noAutofit/>
          </a:bodyPr>
          <a:p>
            <a:pPr indent="0">
              <a:spcBef>
                <a:spcPts val="1417"/>
              </a:spcBef>
              <a:buNone/>
            </a:pPr>
            <a:endParaRPr b="0" lang="ru-RU" sz="1800" strike="noStrike" u="none">
              <a:solidFill>
                <a:srgbClr val="ffffff"/>
              </a:solidFill>
              <a:uFillTx/>
              <a:latin typeface="XO Oriel"/>
            </a:endParaRPr>
          </a:p>
        </p:txBody>
      </p:sp>
      <p:grpSp>
        <p:nvGrpSpPr>
          <p:cNvPr id="681" name="Группа 5"/>
          <p:cNvGrpSpPr/>
          <p:nvPr/>
        </p:nvGrpSpPr>
        <p:grpSpPr>
          <a:xfrm>
            <a:off x="2280960" y="1253880"/>
            <a:ext cx="8157240" cy="3591000"/>
            <a:chOff x="2280960" y="1253880"/>
            <a:chExt cx="8157240" cy="3591000"/>
          </a:xfrm>
        </p:grpSpPr>
        <p:pic>
          <p:nvPicPr>
            <p:cNvPr id="682" name="Рисунок 1" descr=""/>
            <p:cNvPicPr/>
            <p:nvPr/>
          </p:nvPicPr>
          <p:blipFill>
            <a:blip r:embed="rId1"/>
            <a:stretch/>
          </p:blipFill>
          <p:spPr>
            <a:xfrm>
              <a:off x="2280960" y="1253880"/>
              <a:ext cx="4614840" cy="3591000"/>
            </a:xfrm>
            <a:prstGeom prst="rect">
              <a:avLst/>
            </a:prstGeom>
            <a:ln w="0">
              <a:noFill/>
            </a:ln>
          </p:spPr>
        </p:pic>
        <p:pic>
          <p:nvPicPr>
            <p:cNvPr id="683" name="Рисунок 2" descr=""/>
            <p:cNvPicPr/>
            <p:nvPr/>
          </p:nvPicPr>
          <p:blipFill>
            <a:blip r:embed="rId2"/>
            <a:stretch/>
          </p:blipFill>
          <p:spPr>
            <a:xfrm>
              <a:off x="6896160" y="3013920"/>
              <a:ext cx="3542040" cy="1830600"/>
            </a:xfrm>
            <a:prstGeom prst="rect">
              <a:avLst/>
            </a:prstGeom>
            <a:ln w="0">
              <a:noFill/>
            </a:ln>
          </p:spPr>
        </p:pic>
        <p:pic>
          <p:nvPicPr>
            <p:cNvPr id="684" name="Рисунок 3" descr=""/>
            <p:cNvPicPr/>
            <p:nvPr/>
          </p:nvPicPr>
          <p:blipFill>
            <a:blip r:embed="rId3"/>
            <a:srcRect l="30735" t="13438" r="26704" b="22572"/>
            <a:stretch/>
          </p:blipFill>
          <p:spPr>
            <a:xfrm>
              <a:off x="6896160" y="1253880"/>
              <a:ext cx="3542040" cy="1819440"/>
            </a:xfrm>
            <a:prstGeom prst="rect">
              <a:avLst/>
            </a:prstGeom>
            <a:ln w="0">
              <a:noFill/>
            </a:ln>
          </p:spPr>
        </p:pic>
      </p:gr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5" name="PlaceHolder 1"/>
          <p:cNvSpPr>
            <a:spLocks noGrp="1"/>
          </p:cNvSpPr>
          <p:nvPr>
            <p:ph type="title"/>
          </p:nvPr>
        </p:nvSpPr>
        <p:spPr>
          <a:xfrm>
            <a:off x="838080" y="1083960"/>
            <a:ext cx="10514880" cy="605880"/>
          </a:xfrm>
          <a:prstGeom prst="rect">
            <a:avLst/>
          </a:prstGeom>
          <a:noFill/>
          <a:ln w="0">
            <a:noFill/>
          </a:ln>
        </p:spPr>
        <p:txBody>
          <a:bodyPr lIns="90000" rIns="90000" tIns="45000" bIns="45000" anchor="ctr">
            <a:normAutofit fontScale="92500" lnSpcReduction="9999"/>
          </a:bodyPr>
          <a:p>
            <a:pPr indent="0" algn="ctr">
              <a:lnSpc>
                <a:spcPct val="90000"/>
              </a:lnSpc>
              <a:buNone/>
            </a:pPr>
            <a:r>
              <a:rPr b="1" lang="ru-RU" sz="4400" strike="noStrike" u="none">
                <a:solidFill>
                  <a:srgbClr val="13131d"/>
                </a:solidFill>
                <a:uFillTx/>
                <a:latin typeface="Times New Roman"/>
              </a:rPr>
              <a:t>МО в МБОУ «СОШ №44» г.Полысаево</a:t>
            </a:r>
            <a:endParaRPr b="0" lang="ru-RU" sz="4400" strike="noStrike" u="none">
              <a:solidFill>
                <a:srgbClr val="000000"/>
              </a:solidFill>
              <a:uFillTx/>
              <a:latin typeface="XO Oriel"/>
            </a:endParaRPr>
          </a:p>
        </p:txBody>
      </p:sp>
      <p:pic>
        <p:nvPicPr>
          <p:cNvPr id="686" name="Объект 3" descr=""/>
          <p:cNvPicPr/>
          <p:nvPr/>
        </p:nvPicPr>
        <p:blipFill>
          <a:blip r:embed="rId1"/>
          <a:stretch/>
        </p:blipFill>
        <p:spPr>
          <a:xfrm>
            <a:off x="138240" y="1800360"/>
            <a:ext cx="5956920" cy="505692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pic>
        <p:nvPicPr>
          <p:cNvPr id="687" name="Рисунок 5" descr=""/>
          <p:cNvPicPr/>
          <p:nvPr/>
        </p:nvPicPr>
        <p:blipFill>
          <a:blip r:embed="rId2"/>
          <a:stretch/>
        </p:blipFill>
        <p:spPr>
          <a:xfrm>
            <a:off x="6388200" y="1800360"/>
            <a:ext cx="5696280" cy="5056920"/>
          </a:xfrm>
          <a:prstGeom prst="rect">
            <a:avLst/>
          </a:prstGeom>
          <a:ln cap="rnd" w="190500">
            <a:solidFill>
              <a:srgbClr val="ffffff"/>
            </a:solidFill>
            <a:round/>
          </a:ln>
          <a:effectLst>
            <a:outerShdw algn="tl" blurRad="50040" rotWithShape="0">
              <a:srgbClr val="000000">
                <a:alpha val="41000"/>
              </a:srgbClr>
            </a:outerShdw>
          </a:effectLst>
          <a:scene3d>
            <a:camera prst="orthographicFront"/>
            <a:lightRig dir="t" rig="twoPt">
              <a:rot lat="0" lon="0" rev="7800000"/>
            </a:lightRig>
          </a:scene3d>
          <a:sp3d contourW="6350">
            <a:bevelT w="50800" h="16510"/>
            <a:contourClr>
              <a:srgbClr val="c0c0c0"/>
            </a:contourClr>
          </a:sp3d>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8" name="Freeform: Shape 8"/>
          <p:cNvSpPr/>
          <p:nvPr/>
        </p:nvSpPr>
        <p:spPr>
          <a:xfrm>
            <a:off x="1264320" y="1437120"/>
            <a:ext cx="573120" cy="1044360"/>
          </a:xfrm>
          <a:custGeom>
            <a:avLst/>
            <a:gdLst>
              <a:gd name="textAreaLeft" fmla="*/ 0 w 573120"/>
              <a:gd name="textAreaRight" fmla="*/ 573480 w 573120"/>
              <a:gd name="textAreaTop" fmla="*/ 0 h 1044360"/>
              <a:gd name="textAreaBottom" fmla="*/ 1044720 h 1044360"/>
            </a:gdLst>
            <a:ahLst/>
            <a:rect l="textAreaLeft" t="textAreaTop" r="textAreaRight" b="textAreaBottom"/>
            <a:pathLst>
              <a:path w="573741" h="1045210">
                <a:moveTo>
                  <a:pt x="573741" y="0"/>
                </a:moveTo>
                <a:lnTo>
                  <a:pt x="573741" y="655955"/>
                </a:lnTo>
                <a:lnTo>
                  <a:pt x="0" y="1045210"/>
                </a:lnTo>
                <a:lnTo>
                  <a:pt x="0" y="389255"/>
                </a:lnTo>
                <a:lnTo>
                  <a:pt x="573741" y="0"/>
                </a:lnTo>
                <a:close/>
              </a:path>
            </a:pathLst>
          </a:custGeom>
          <a:solidFill>
            <a:schemeClr val="accent4"/>
          </a:solidFill>
          <a:ln w="19050">
            <a:solidFill>
              <a:srgbClr val="cf535a"/>
            </a:solidFill>
            <a:miter/>
          </a:ln>
        </p:spPr>
        <p:style>
          <a:lnRef idx="0"/>
          <a:fillRef idx="0"/>
          <a:effectRef idx="0"/>
          <a:fontRef idx="minor"/>
        </p:style>
        <p:txBody>
          <a:bodyPr lIns="90000" rIns="90000" tIns="45000" bIns="45000" anchor="t">
            <a:noAutofit/>
          </a:bodyPr>
          <a:p>
            <a:endParaRPr b="0" lang="ru-RU" sz="1800" strike="noStrike" u="none">
              <a:solidFill>
                <a:srgbClr val="ffffff"/>
              </a:solidFill>
              <a:uFillTx/>
              <a:latin typeface="XO Oriel"/>
            </a:endParaRPr>
          </a:p>
        </p:txBody>
      </p:sp>
      <p:sp>
        <p:nvSpPr>
          <p:cNvPr id="689" name="PlaceHolder 1"/>
          <p:cNvSpPr>
            <a:spLocks noGrp="1"/>
          </p:cNvSpPr>
          <p:nvPr>
            <p:ph type="title"/>
          </p:nvPr>
        </p:nvSpPr>
        <p:spPr>
          <a:xfrm>
            <a:off x="1384920" y="371160"/>
            <a:ext cx="10514880" cy="6166800"/>
          </a:xfrm>
          <a:prstGeom prst="rect">
            <a:avLst/>
          </a:prstGeom>
          <a:noFill/>
          <a:ln w="0">
            <a:noFill/>
          </a:ln>
        </p:spPr>
        <p:txBody>
          <a:bodyPr lIns="90000" rIns="90000" tIns="45000" bIns="45000" anchor="ctr">
            <a:normAutofit/>
          </a:bodyPr>
          <a:p>
            <a:pPr indent="0" algn="ctr">
              <a:lnSpc>
                <a:spcPct val="90000"/>
              </a:lnSpc>
              <a:buNone/>
            </a:pPr>
            <a:r>
              <a:rPr b="1" lang="ru-RU" sz="4000" strike="noStrike" u="none">
                <a:solidFill>
                  <a:srgbClr val="000000"/>
                </a:solidFill>
                <a:uFillTx/>
                <a:latin typeface="Times New Roman"/>
              </a:rPr>
              <a:t>Вывод:</a:t>
            </a:r>
            <a:br>
              <a:rPr sz="4000"/>
            </a:br>
            <a:r>
              <a:rPr b="1" lang="ru-RU" sz="4000" strike="noStrike" u="none">
                <a:solidFill>
                  <a:srgbClr val="000000"/>
                </a:solidFill>
                <a:uFillTx/>
                <a:latin typeface="Times New Roman"/>
              </a:rPr>
              <a:t>ИИ можно успешно применять в учебном процессе, это помогает не только замотивировать учащихся, но и облегчить , ускорить подготовку учителей к уроку, сделать уроки более красочными и увлекательными.   </a:t>
            </a:r>
            <a:br>
              <a:rPr sz="4000"/>
            </a:br>
            <a:endParaRPr b="0" lang="ru-RU" sz="4000" strike="noStrike" u="none">
              <a:solidFill>
                <a:srgbClr val="000000"/>
              </a:solidFill>
              <a:uFillTx/>
              <a:latin typeface="XO Oriel"/>
            </a:endParaRPr>
          </a:p>
        </p:txBody>
      </p:sp>
      <p:sp>
        <p:nvSpPr>
          <p:cNvPr id="690" name="PlaceHolder 2"/>
          <p:cNvSpPr>
            <a:spLocks noGrp="1"/>
          </p:cNvSpPr>
          <p:nvPr>
            <p:ph type="dt" idx="123"/>
          </p:nvPr>
        </p:nvSpPr>
        <p:spPr>
          <a:xfrm>
            <a:off x="838080" y="6356520"/>
            <a:ext cx="2742480" cy="364320"/>
          </a:xfrm>
          <a:prstGeom prst="rect">
            <a:avLst/>
          </a:prstGeom>
          <a:noFill/>
          <a:ln w="0">
            <a:noFill/>
          </a:ln>
        </p:spPr>
        <p:txBody>
          <a:bodyPr lIns="90000" rIns="90000" tIns="45000" bIns="45000" anchor="ctr">
            <a:noAutofit/>
          </a:bodyPr>
          <a:lstStyle>
            <a:lvl1pPr indent="0">
              <a:lnSpc>
                <a:spcPct val="100000"/>
              </a:lnSpc>
              <a:buNone/>
              <a:defRPr b="0" lang="en-US" sz="1200" strike="noStrike" u="none">
                <a:solidFill>
                  <a:srgbClr val="9097a3"/>
                </a:solidFill>
                <a:uFillTx/>
                <a:latin typeface="Calibri"/>
              </a:defRPr>
            </a:lvl1pPr>
          </a:lstStyle>
          <a:p>
            <a:pPr indent="0">
              <a:lnSpc>
                <a:spcPct val="100000"/>
              </a:lnSpc>
              <a:buNone/>
            </a:pPr>
            <a:r>
              <a:rPr b="0" lang="en-US" sz="1200" strike="noStrike" u="none">
                <a:solidFill>
                  <a:srgbClr val="9097a3"/>
                </a:solidFill>
                <a:uFillTx/>
                <a:latin typeface="Calibri"/>
              </a:rPr>
              <a:t>Date</a:t>
            </a:r>
            <a:endParaRPr b="0" lang="ru-RU" sz="1200" strike="noStrike" u="none">
              <a:solidFill>
                <a:srgbClr val="000000"/>
              </a:solidFill>
              <a:uFillTx/>
              <a:latin typeface="Tinos"/>
            </a:endParaRPr>
          </a:p>
        </p:txBody>
      </p:sp>
      <p:sp>
        <p:nvSpPr>
          <p:cNvPr id="691" name="PlaceHolder 3"/>
          <p:cNvSpPr>
            <a:spLocks noGrp="1"/>
          </p:cNvSpPr>
          <p:nvPr>
            <p:ph/>
          </p:nvPr>
        </p:nvSpPr>
        <p:spPr>
          <a:xfrm>
            <a:off x="0" y="1573200"/>
            <a:ext cx="896040" cy="770760"/>
          </a:xfrm>
          <a:prstGeom prst="rect">
            <a:avLst/>
          </a:prstGeom>
          <a:noFill/>
          <a:ln w="0">
            <a:noFill/>
          </a:ln>
        </p:spPr>
        <p:txBody>
          <a:bodyPr lIns="90000" rIns="90000" tIns="45000" bIns="45000" anchor="t">
            <a:noAutofit/>
          </a:bodyPr>
          <a:p>
            <a:pPr marL="228600" indent="-228600">
              <a:lnSpc>
                <a:spcPct val="90000"/>
              </a:lnSpc>
              <a:spcBef>
                <a:spcPts val="1001"/>
              </a:spcBef>
              <a:spcAft>
                <a:spcPts val="1199"/>
              </a:spcAft>
              <a:buClr>
                <a:srgbClr val="f0f0f5"/>
              </a:buClr>
              <a:buFont typeface="Arial"/>
              <a:buChar char="•"/>
            </a:pPr>
            <a:r>
              <a:rPr b="0" lang="en-US" sz="2800" strike="noStrike" u="none">
                <a:solidFill>
                  <a:srgbClr val="f0f0f5"/>
                </a:solidFill>
                <a:uFillTx/>
                <a:latin typeface="Calibri"/>
              </a:rPr>
              <a:t>01</a:t>
            </a:r>
            <a:endParaRPr b="0" lang="ru-RU" sz="2800" strike="noStrike" u="none">
              <a:solidFill>
                <a:srgbClr val="000000"/>
              </a:solidFill>
              <a:uFillTx/>
              <a:latin typeface="XO Oriel"/>
            </a:endParaRPr>
          </a:p>
        </p:txBody>
      </p:sp>
      <p:sp>
        <p:nvSpPr>
          <p:cNvPr id="5" name="PlaceHolder 4"/>
          <p:cNvSpPr>
            <a:spLocks noGrp="1"/>
          </p:cNvSpPr>
          <p:nvPr>
            <p:ph type="ftr" idx="55"/>
          </p:nvPr>
        </p:nvSpPr>
        <p:spPr/>
        <p:txBody>
          <a:bodyPr/>
          <a:p>
            <a:r>
              <a:t>Your Footer Here</a:t>
            </a:r>
          </a:p>
        </p:txBody>
      </p:sp>
      <p:sp>
        <p:nvSpPr>
          <p:cNvPr id="6" name="PlaceHolder 5"/>
          <p:cNvSpPr>
            <a:spLocks noGrp="1"/>
          </p:cNvSpPr>
          <p:nvPr>
            <p:ph type="sldNum" idx="56"/>
          </p:nvPr>
        </p:nvSpPr>
        <p:spPr/>
        <p:txBody>
          <a:bodyPr/>
          <a:p>
            <a:fld id="{BE70DA48-0AA3-4A80-B266-5B6C318B385C}" type="slidenum">
              <a:t>9</a:t>
            </a:fld>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9.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8516e"/>
      </a:dk2>
      <a:lt2>
        <a:srgbClr val="f0f0f5"/>
      </a:lt2>
      <a:accent1>
        <a:srgbClr val="f8b394"/>
      </a:accent1>
      <a:accent2>
        <a:srgbClr val="f29376"/>
      </a:accent2>
      <a:accent3>
        <a:srgbClr val="e17974"/>
      </a:accent3>
      <a:accent4>
        <a:srgbClr val="cf535a"/>
      </a:accent4>
      <a:accent5>
        <a:srgbClr val="b83944"/>
      </a:accent5>
      <a:accent6>
        <a:srgbClr val="89242c"/>
      </a:accent6>
      <a:hlink>
        <a:srgbClr val="f8b394"/>
      </a:hlink>
      <a:folHlink>
        <a:srgbClr val="cf535a"/>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0242_T_PGO_3D-Cube-Lines-16x9</Template>
  <TotalTime>226</TotalTime>
  <Application>Редактор_презентаций/3.2.0.0$Linux_X86_64 LibreOffice_project/5061a795b61c3f6b1ac9577d6b49504c42dafa0a</Application>
  <AppVersion>15.0000</AppVersion>
  <Words>286</Words>
  <Paragraphs>62</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category>Templates</cp:category>
  <dcterms:created xsi:type="dcterms:W3CDTF">2024-11-22T08:10:57Z</dcterms:created>
  <dc:creator>Hector Benedi</dc:creator>
  <dc:description>© Copyright PresentationGo.com</dc:description>
  <dc:language>ru-RU</dc:language>
  <cp:lastModifiedBy>Анна</cp:lastModifiedBy>
  <dcterms:modified xsi:type="dcterms:W3CDTF">2025-03-10T11:09:27Z</dcterms:modified>
  <cp:revision>11</cp:revision>
  <dc:subject/>
  <dc:title>ИИ в помощь образовательному процессу»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8</vt:i4>
  </property>
  <property fmtid="{D5CDD505-2E9C-101B-9397-08002B2CF9AE}" pid="3" name="PresentationFormat">
    <vt:lpwstr>Широкоэкранный</vt:lpwstr>
  </property>
  <property fmtid="{D5CDD505-2E9C-101B-9397-08002B2CF9AE}" pid="4" name="Slides">
    <vt:i4>9</vt:i4>
  </property>
</Properties>
</file>